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handoutMasterIdLst>
    <p:handoutMasterId r:id="rId44"/>
  </p:handoutMasterIdLst>
  <p:sldIdLst>
    <p:sldId id="271" r:id="rId2"/>
    <p:sldId id="258" r:id="rId3"/>
    <p:sldId id="257" r:id="rId4"/>
    <p:sldId id="259" r:id="rId5"/>
    <p:sldId id="272" r:id="rId6"/>
    <p:sldId id="260" r:id="rId7"/>
    <p:sldId id="263" r:id="rId8"/>
    <p:sldId id="284" r:id="rId9"/>
    <p:sldId id="265" r:id="rId10"/>
    <p:sldId id="268" r:id="rId11"/>
    <p:sldId id="301" r:id="rId12"/>
    <p:sldId id="302" r:id="rId13"/>
    <p:sldId id="275" r:id="rId14"/>
    <p:sldId id="293" r:id="rId15"/>
    <p:sldId id="276" r:id="rId16"/>
    <p:sldId id="277" r:id="rId17"/>
    <p:sldId id="273" r:id="rId18"/>
    <p:sldId id="278" r:id="rId19"/>
    <p:sldId id="279" r:id="rId20"/>
    <p:sldId id="267" r:id="rId21"/>
    <p:sldId id="266" r:id="rId22"/>
    <p:sldId id="283" r:id="rId23"/>
    <p:sldId id="281" r:id="rId24"/>
    <p:sldId id="297" r:id="rId25"/>
    <p:sldId id="269" r:id="rId26"/>
    <p:sldId id="285" r:id="rId27"/>
    <p:sldId id="295" r:id="rId28"/>
    <p:sldId id="286" r:id="rId29"/>
    <p:sldId id="287" r:id="rId30"/>
    <p:sldId id="288" r:id="rId31"/>
    <p:sldId id="294" r:id="rId32"/>
    <p:sldId id="289" r:id="rId33"/>
    <p:sldId id="290" r:id="rId34"/>
    <p:sldId id="303" r:id="rId35"/>
    <p:sldId id="304" r:id="rId36"/>
    <p:sldId id="262" r:id="rId37"/>
    <p:sldId id="296" r:id="rId38"/>
    <p:sldId id="298" r:id="rId39"/>
    <p:sldId id="299" r:id="rId40"/>
    <p:sldId id="300" r:id="rId41"/>
    <p:sldId id="282" r:id="rId42"/>
    <p:sldId id="261" r:id="rId43"/>
  </p:sldIdLst>
  <p:sldSz cx="7559675" cy="10691813"/>
  <p:notesSz cx="6858000" cy="9144000"/>
  <p:embeddedFontLst>
    <p:embeddedFont>
      <p:font typeface="KoPub돋움체 Bold" panose="020B0600000101010101" charset="-127"/>
      <p:bold r:id="rId45"/>
    </p:embeddedFont>
    <p:embeddedFont>
      <p:font typeface="KoPub돋움체 Light" panose="020B0600000101010101" charset="-127"/>
      <p:regular r:id="rId46"/>
    </p:embeddedFont>
    <p:embeddedFont>
      <p:font typeface="KoPub돋움체 Medium" panose="020B0600000101010101" charset="-127"/>
      <p:regular r:id="rId47"/>
    </p:embeddedFont>
    <p:embeddedFont>
      <p:font typeface="KoPub바탕체 Bold" panose="020B0600000101010101" charset="-127"/>
      <p:bold r:id="rId48"/>
    </p:embeddedFont>
    <p:embeddedFont>
      <p:font typeface="KoPub바탕체 Light" panose="020B0600000101010101" charset="-127"/>
      <p:regular r:id="rId49"/>
    </p:embeddedFont>
    <p:embeddedFont>
      <p:font typeface="KoPub바탕체 Medium" panose="020B0600000101010101" charset="-127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orbel" panose="020B0503020204020204" pitchFamily="34" charset="0"/>
      <p:regular r:id="rId57"/>
      <p:bold r:id="rId58"/>
      <p:italic r:id="rId59"/>
      <p:boldItalic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17"/>
    <a:srgbClr val="2050A4"/>
    <a:srgbClr val="E5F7FD"/>
    <a:srgbClr val="1D4793"/>
    <a:srgbClr val="007AD6"/>
    <a:srgbClr val="1D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3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966"/>
    </p:cViewPr>
  </p:sorterViewPr>
  <p:notesViewPr>
    <p:cSldViewPr snapToGrid="0">
      <p:cViewPr varScale="1">
        <p:scale>
          <a:sx n="88" d="100"/>
          <a:sy n="88" d="100"/>
        </p:scale>
        <p:origin x="41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ACA12-6BB9-4321-BFC2-8F4840ECBE6A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22026-8FC2-4ABC-A720-54533C74E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5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3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5" cy="106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5" cy="106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58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470718" y="10169072"/>
            <a:ext cx="6618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614779" y="10280171"/>
            <a:ext cx="330116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14399" latinLnBrk="0">
              <a:defRPr sz="875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pPr lvl="0"/>
            <a:fld id="{9D9802A9-77E9-435E-9EAE-E80A5AC5176C}" type="slidenum">
              <a: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pPr lvl="0"/>
              <a:t>‹#›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571171" y="10292818"/>
            <a:ext cx="251066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NEUNGSEONG</a:t>
            </a:r>
            <a:r>
              <a:rPr lang="en-US" altLang="ko-KR" sz="8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42A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3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Construction Work Nomination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5" y="10262044"/>
            <a:ext cx="892435" cy="1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sp>
        <p:nvSpPr>
          <p:cNvPr id="38" name="Text Box 5"/>
          <p:cNvSpPr txBox="1">
            <a:spLocks noChangeArrowheads="1"/>
          </p:cNvSpPr>
          <p:nvPr userDrawn="1"/>
        </p:nvSpPr>
        <p:spPr bwMode="auto">
          <a:xfrm>
            <a:off x="6283807" y="677237"/>
            <a:ext cx="981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95690">
              <a:spcBef>
                <a:spcPct val="20000"/>
              </a:spcBef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Ⅰ.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회사소개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9364" r="37824"/>
          <a:stretch/>
        </p:blipFill>
        <p:spPr>
          <a:xfrm>
            <a:off x="-12700" y="2624800"/>
            <a:ext cx="7574643" cy="808152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45" y="1488245"/>
            <a:ext cx="4986486" cy="77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0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470718" y="10169072"/>
            <a:ext cx="6618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3614779" y="10280171"/>
            <a:ext cx="330116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14399" latinLnBrk="0">
              <a:defRPr sz="875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pPr lvl="0"/>
            <a:fld id="{9D9802A9-77E9-435E-9EAE-E80A5AC5176C}" type="slidenum">
              <a: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pPr lvl="0"/>
              <a:t>‹#›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71171" y="10292818"/>
            <a:ext cx="251066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NEUNGSEONG</a:t>
            </a:r>
            <a:r>
              <a:rPr lang="en-US" altLang="ko-KR" sz="8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42A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3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Construction Work Nomination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5" y="10262044"/>
            <a:ext cx="892435" cy="173808"/>
          </a:xfrm>
          <a:prstGeom prst="rect">
            <a:avLst/>
          </a:prstGeom>
        </p:spPr>
      </p:pic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sp>
        <p:nvSpPr>
          <p:cNvPr id="38" name="Text Box 5"/>
          <p:cNvSpPr txBox="1">
            <a:spLocks noChangeArrowheads="1"/>
          </p:cNvSpPr>
          <p:nvPr userDrawn="1"/>
        </p:nvSpPr>
        <p:spPr bwMode="auto">
          <a:xfrm>
            <a:off x="6283807" y="677237"/>
            <a:ext cx="981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95690">
              <a:spcBef>
                <a:spcPct val="20000"/>
              </a:spcBef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Ⅰ.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회사소개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88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증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470718" y="10169072"/>
            <a:ext cx="6618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3614779" y="10280171"/>
            <a:ext cx="330116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14399" latinLnBrk="0">
              <a:defRPr sz="875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pPr lvl="0"/>
            <a:fld id="{9D9802A9-77E9-435E-9EAE-E80A5AC5176C}" type="slidenum">
              <a: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pPr lvl="0"/>
              <a:t>‹#›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71171" y="10292818"/>
            <a:ext cx="251066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NEUNGSEONG</a:t>
            </a:r>
            <a:r>
              <a:rPr lang="en-US" altLang="ko-KR" sz="8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42A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3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Construction Work Nomination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5" y="10262044"/>
            <a:ext cx="892435" cy="173808"/>
          </a:xfrm>
          <a:prstGeom prst="rect">
            <a:avLst/>
          </a:prstGeom>
        </p:spPr>
      </p:pic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sp>
        <p:nvSpPr>
          <p:cNvPr id="38" name="Text Box 5"/>
          <p:cNvSpPr txBox="1">
            <a:spLocks noChangeArrowheads="1"/>
          </p:cNvSpPr>
          <p:nvPr userDrawn="1"/>
        </p:nvSpPr>
        <p:spPr bwMode="auto">
          <a:xfrm>
            <a:off x="5786875" y="677237"/>
            <a:ext cx="14779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95690">
              <a:spcBef>
                <a:spcPct val="20000"/>
              </a:spcBef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Ⅱ.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인증서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현황서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753457" y="1782861"/>
            <a:ext cx="6052760" cy="8101264"/>
            <a:chOff x="2025505" y="1517933"/>
            <a:chExt cx="2405156" cy="3488140"/>
          </a:xfrm>
        </p:grpSpPr>
        <p:sp>
          <p:nvSpPr>
            <p:cNvPr id="12" name="직사각형 11"/>
            <p:cNvSpPr/>
            <p:nvPr/>
          </p:nvSpPr>
          <p:spPr>
            <a:xfrm>
              <a:off x="2107894" y="1600200"/>
              <a:ext cx="2230744" cy="33147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025505" y="1517933"/>
              <a:ext cx="2405156" cy="3488140"/>
              <a:chOff x="2025505" y="1517933"/>
              <a:chExt cx="2405156" cy="3488140"/>
            </a:xfrm>
          </p:grpSpPr>
          <p:sp>
            <p:nvSpPr>
              <p:cNvPr id="14" name="직사각형 13"/>
              <p:cNvSpPr/>
              <p:nvPr/>
            </p:nvSpPr>
            <p:spPr>
              <a:xfrm rot="16200000">
                <a:off x="431727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 rot="16200000">
                <a:off x="2787532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204129" y="1528567"/>
                <a:ext cx="2091646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2025505" y="1517933"/>
                <a:ext cx="2405156" cy="3488140"/>
                <a:chOff x="2025505" y="1517933"/>
                <a:chExt cx="2405156" cy="3488140"/>
              </a:xfrm>
            </p:grpSpPr>
            <p:sp>
              <p:nvSpPr>
                <p:cNvPr id="18" name="직사각형 17"/>
                <p:cNvSpPr/>
                <p:nvPr/>
              </p:nvSpPr>
              <p:spPr>
                <a:xfrm>
                  <a:off x="2204129" y="4970721"/>
                  <a:ext cx="2091646" cy="28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9" name="그룹 18"/>
                <p:cNvGrpSpPr/>
                <p:nvPr/>
              </p:nvGrpSpPr>
              <p:grpSpPr>
                <a:xfrm>
                  <a:off x="2025505" y="1517933"/>
                  <a:ext cx="2405156" cy="3488140"/>
                  <a:chOff x="2025505" y="1517933"/>
                  <a:chExt cx="2405156" cy="3488140"/>
                </a:xfrm>
              </p:grpSpPr>
              <p:grpSp>
                <p:nvGrpSpPr>
                  <p:cNvPr id="20" name="그룹 19"/>
                  <p:cNvGrpSpPr/>
                  <p:nvPr/>
                </p:nvGrpSpPr>
                <p:grpSpPr>
                  <a:xfrm>
                    <a:off x="2025505" y="1517933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24" name="1/2 액자 23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" name="1/2 액자 24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1" name="그룹 20"/>
                  <p:cNvGrpSpPr/>
                  <p:nvPr/>
                </p:nvGrpSpPr>
                <p:grpSpPr>
                  <a:xfrm rot="10800000">
                    <a:off x="2025505" y="4767051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22" name="1/2 액자 21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1/2 액자 22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19439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현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470718" y="10169072"/>
            <a:ext cx="6618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3614779" y="10280171"/>
            <a:ext cx="330116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14399" latinLnBrk="0">
              <a:defRPr sz="875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pPr lvl="0"/>
            <a:fld id="{9D9802A9-77E9-435E-9EAE-E80A5AC5176C}" type="slidenum">
              <a: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pPr lvl="0"/>
              <a:t>‹#›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71171" y="10292818"/>
            <a:ext cx="251066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NEUNGSEONG</a:t>
            </a:r>
            <a:r>
              <a:rPr lang="en-US" altLang="ko-KR" sz="8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42A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3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Construction Work Nomination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5" y="10262044"/>
            <a:ext cx="892435" cy="173808"/>
          </a:xfrm>
          <a:prstGeom prst="rect">
            <a:avLst/>
          </a:prstGeom>
        </p:spPr>
      </p:pic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sp>
        <p:nvSpPr>
          <p:cNvPr id="38" name="Text Box 5"/>
          <p:cNvSpPr txBox="1">
            <a:spLocks noChangeArrowheads="1"/>
          </p:cNvSpPr>
          <p:nvPr userDrawn="1"/>
        </p:nvSpPr>
        <p:spPr bwMode="auto">
          <a:xfrm>
            <a:off x="5786875" y="677237"/>
            <a:ext cx="14779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95690">
              <a:spcBef>
                <a:spcPct val="20000"/>
              </a:spcBef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Ⅱ.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인증서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·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현황서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231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실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" y="0"/>
            <a:ext cx="7558636" cy="10691813"/>
          </a:xfrm>
          <a:prstGeom prst="rect">
            <a:avLst/>
          </a:prstGeom>
        </p:spPr>
      </p:pic>
      <p:sp>
        <p:nvSpPr>
          <p:cNvPr id="29" name="자유형 28"/>
          <p:cNvSpPr/>
          <p:nvPr userDrawn="1"/>
        </p:nvSpPr>
        <p:spPr>
          <a:xfrm flipH="1">
            <a:off x="-520" y="1021339"/>
            <a:ext cx="7559675" cy="9670474"/>
          </a:xfrm>
          <a:custGeom>
            <a:avLst/>
            <a:gdLst>
              <a:gd name="connsiteX0" fmla="*/ 6061075 w 7559675"/>
              <a:gd name="connsiteY0" fmla="*/ 0 h 9670474"/>
              <a:gd name="connsiteX1" fmla="*/ 7559675 w 7559675"/>
              <a:gd name="connsiteY1" fmla="*/ 0 h 9670474"/>
              <a:gd name="connsiteX2" fmla="*/ 7559675 w 7559675"/>
              <a:gd name="connsiteY2" fmla="*/ 9670473 h 9670474"/>
              <a:gd name="connsiteX3" fmla="*/ 6865933 w 7559675"/>
              <a:gd name="connsiteY3" fmla="*/ 9670473 h 9670474"/>
              <a:gd name="connsiteX4" fmla="*/ 6865923 w 7559675"/>
              <a:gd name="connsiteY4" fmla="*/ 9670474 h 9670474"/>
              <a:gd name="connsiteX5" fmla="*/ 306402 w 7559675"/>
              <a:gd name="connsiteY5" fmla="*/ 9670474 h 9670474"/>
              <a:gd name="connsiteX6" fmla="*/ 306392 w 7559675"/>
              <a:gd name="connsiteY6" fmla="*/ 9670473 h 9670474"/>
              <a:gd name="connsiteX7" fmla="*/ 0 w 7559675"/>
              <a:gd name="connsiteY7" fmla="*/ 9670473 h 9670474"/>
              <a:gd name="connsiteX8" fmla="*/ 0 w 7559675"/>
              <a:gd name="connsiteY8" fmla="*/ 9364072 h 9670474"/>
              <a:gd name="connsiteX9" fmla="*/ 0 w 7559675"/>
              <a:gd name="connsiteY9" fmla="*/ 4693661 h 9670474"/>
              <a:gd name="connsiteX10" fmla="*/ 0 w 7559675"/>
              <a:gd name="connsiteY10" fmla="*/ 306403 h 9670474"/>
              <a:gd name="connsiteX11" fmla="*/ 306402 w 7559675"/>
              <a:gd name="connsiteY11" fmla="*/ 1 h 9670474"/>
              <a:gd name="connsiteX12" fmla="*/ 6061075 w 7559675"/>
              <a:gd name="connsiteY12" fmla="*/ 1 h 967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9675" h="9670474">
                <a:moveTo>
                  <a:pt x="6061075" y="0"/>
                </a:moveTo>
                <a:lnTo>
                  <a:pt x="7559675" y="0"/>
                </a:lnTo>
                <a:lnTo>
                  <a:pt x="7559675" y="9670473"/>
                </a:lnTo>
                <a:lnTo>
                  <a:pt x="6865933" y="9670473"/>
                </a:lnTo>
                <a:lnTo>
                  <a:pt x="6865923" y="9670474"/>
                </a:lnTo>
                <a:lnTo>
                  <a:pt x="306402" y="9670474"/>
                </a:lnTo>
                <a:lnTo>
                  <a:pt x="306392" y="9670473"/>
                </a:lnTo>
                <a:lnTo>
                  <a:pt x="0" y="9670473"/>
                </a:lnTo>
                <a:lnTo>
                  <a:pt x="0" y="9364072"/>
                </a:lnTo>
                <a:lnTo>
                  <a:pt x="0" y="4693661"/>
                </a:lnTo>
                <a:lnTo>
                  <a:pt x="0" y="306403"/>
                </a:lnTo>
                <a:cubicBezTo>
                  <a:pt x="0" y="137182"/>
                  <a:pt x="137181" y="1"/>
                  <a:pt x="306402" y="1"/>
                </a:cubicBezTo>
                <a:lnTo>
                  <a:pt x="6061075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 userDrawn="1"/>
        </p:nvCxnSpPr>
        <p:spPr>
          <a:xfrm>
            <a:off x="470718" y="10169072"/>
            <a:ext cx="661823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3614779" y="10280171"/>
            <a:ext cx="330116" cy="135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ctr" defTabSz="914399" latinLnBrk="0">
              <a:defRPr sz="875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돋움체 Medium" pitchFamily="18" charset="-127"/>
                <a:ea typeface="KoPub돋움체 Medium" pitchFamily="18" charset="-127"/>
              </a:defRPr>
            </a:lvl1pPr>
          </a:lstStyle>
          <a:p>
            <a:pPr lvl="0"/>
            <a:fld id="{9D9802A9-77E9-435E-9EAE-E80A5AC5176C}" type="slidenum">
              <a:rPr lang="en-US" altLang="ko-KR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pPr lvl="0"/>
              <a:t>‹#›</a:t>
            </a:fld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 userDrawn="1"/>
        </p:nvSpPr>
        <p:spPr>
          <a:xfrm>
            <a:off x="4571171" y="10292818"/>
            <a:ext cx="251066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NEUNGSEONG</a:t>
            </a:r>
            <a:r>
              <a:rPr lang="en-US" altLang="ko-KR" sz="8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142A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636367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Arial" panose="020B0604020202020204" pitchFamily="34" charset="0"/>
              </a:rPr>
              <a:t>Construction Work Nomination</a:t>
            </a: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5" y="10262044"/>
            <a:ext cx="892435" cy="173808"/>
          </a:xfrm>
          <a:prstGeom prst="rect">
            <a:avLst/>
          </a:prstGeom>
        </p:spPr>
      </p:pic>
      <p:sp>
        <p:nvSpPr>
          <p:cNvPr id="36" name="직사각형 35"/>
          <p:cNvSpPr/>
          <p:nvPr userDrawn="1"/>
        </p:nvSpPr>
        <p:spPr>
          <a:xfrm>
            <a:off x="563528" y="749009"/>
            <a:ext cx="2338782" cy="169277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㈜ 능성산업개발 工事指名願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공사지명원</a:t>
            </a:r>
            <a:endParaRPr lang="ko-KR" alt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563528" y="571816"/>
            <a:ext cx="235481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| Construction Work Nomination</a:t>
            </a:r>
          </a:p>
        </p:txBody>
      </p:sp>
      <p:sp>
        <p:nvSpPr>
          <p:cNvPr id="38" name="Text Box 5"/>
          <p:cNvSpPr txBox="1">
            <a:spLocks noChangeArrowheads="1"/>
          </p:cNvSpPr>
          <p:nvPr userDrawn="1"/>
        </p:nvSpPr>
        <p:spPr bwMode="auto">
          <a:xfrm>
            <a:off x="6597996" y="677237"/>
            <a:ext cx="6668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 defTabSz="995690">
              <a:spcBef>
                <a:spcPct val="20000"/>
              </a:spcBef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Ⅲ.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실적</a:t>
            </a:r>
          </a:p>
        </p:txBody>
      </p:sp>
    </p:spTree>
    <p:extLst>
      <p:ext uri="{BB962C8B-B14F-4D97-AF65-F5344CB8AC3E}">
        <p14:creationId xmlns:p14="http://schemas.microsoft.com/office/powerpoint/2010/main" val="304503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85C61-1EF3-4174-A6E2-1FFD3E5BF288}" type="datetimeFigureOut">
              <a:rPr lang="ko-KR" altLang="en-US" smtClean="0"/>
              <a:t>2020-04-09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F6097-5D3A-403D-B65F-9D2A50DD7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3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2" r:id="rId2"/>
    <p:sldLayoutId id="2147483675" r:id="rId3"/>
    <p:sldLayoutId id="2147483679" r:id="rId4"/>
    <p:sldLayoutId id="2147483676" r:id="rId5"/>
    <p:sldLayoutId id="2147483677" r:id="rId6"/>
    <p:sldLayoutId id="2147483678" r:id="rId7"/>
    <p:sldLayoutId id="2147483680" r:id="rId8"/>
    <p:sldLayoutId id="2147483681" r:id="rId9"/>
  </p:sldLayoutIdLst>
  <p:txStyles>
    <p:titleStyle>
      <a:lvl1pPr algn="l" defTabSz="755934" rtl="0" eaLnBrk="1" latinLnBrk="1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1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1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5026" y="2066607"/>
            <a:ext cx="3433632" cy="7463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85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 사 지 명 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19" y="0"/>
            <a:ext cx="7559156" cy="45719"/>
          </a:xfrm>
          <a:prstGeom prst="rect">
            <a:avLst/>
          </a:prstGeom>
          <a:solidFill>
            <a:srgbClr val="205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5026" y="2851310"/>
            <a:ext cx="33668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Construction Work Nomination</a:t>
            </a:r>
            <a:endParaRPr lang="ko-KR" altLang="en-US" sz="1600" spc="1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9" y="10646094"/>
            <a:ext cx="755915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479858" y="705887"/>
            <a:ext cx="1282268" cy="795645"/>
          </a:xfrm>
          <a:custGeom>
            <a:avLst/>
            <a:gdLst>
              <a:gd name="T0" fmla="*/ 1083 w 1083"/>
              <a:gd name="T1" fmla="*/ 52 h 672"/>
              <a:gd name="T2" fmla="*/ 1083 w 1083"/>
              <a:gd name="T3" fmla="*/ 0 h 672"/>
              <a:gd name="T4" fmla="*/ 0 w 1083"/>
              <a:gd name="T5" fmla="*/ 621 h 672"/>
              <a:gd name="T6" fmla="*/ 0 w 1083"/>
              <a:gd name="T7" fmla="*/ 672 h 672"/>
              <a:gd name="T8" fmla="*/ 1083 w 1083"/>
              <a:gd name="T9" fmla="*/ 5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3" h="672">
                <a:moveTo>
                  <a:pt x="1083" y="52"/>
                </a:moveTo>
                <a:lnTo>
                  <a:pt x="1083" y="0"/>
                </a:lnTo>
                <a:lnTo>
                  <a:pt x="0" y="621"/>
                </a:lnTo>
                <a:lnTo>
                  <a:pt x="0" y="672"/>
                </a:lnTo>
                <a:lnTo>
                  <a:pt x="1083" y="52"/>
                </a:lnTo>
                <a:close/>
              </a:path>
            </a:pathLst>
          </a:custGeom>
          <a:solidFill>
            <a:srgbClr val="2050A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18489" y="10331381"/>
            <a:ext cx="26914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 |  Industrial Development CO.,LTD.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1513" y="330528"/>
            <a:ext cx="1523630" cy="2462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비계구조물해체공사전문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6" y="1653640"/>
            <a:ext cx="2091259" cy="4072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 rot="19986897">
            <a:off x="2769012" y="7012661"/>
            <a:ext cx="3125216" cy="15388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 fontAlgn="base"/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주택철거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공장철거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상가철거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</a:t>
            </a:r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비계구조물해체</a:t>
            </a:r>
          </a:p>
        </p:txBody>
      </p:sp>
    </p:spTree>
    <p:extLst>
      <p:ext uri="{BB962C8B-B14F-4D97-AF65-F5344CB8AC3E}">
        <p14:creationId xmlns:p14="http://schemas.microsoft.com/office/powerpoint/2010/main" val="362107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사업자등록증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6548" y="5254580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관련서류를 삽입해주세요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필참서류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9A3196-211E-4A4D-A33B-C23489B92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3" y="1982374"/>
            <a:ext cx="5594624" cy="76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9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사업자등록증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6548" y="5254580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관련서류를 삽입해주세요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필참서류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18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사업자등록증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6548" y="5254580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관련서류를 삽입해주세요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algn="ctr"/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필참서류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1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법인등기부등본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법인등기부등본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72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법인인감증명서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44" y="2080482"/>
            <a:ext cx="5310586" cy="7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3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사용인감계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1259878" y="5548712"/>
            <a:ext cx="5004888" cy="1397906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0" tIns="0" rIns="0" bIns="0" rtlCol="0" anchor="t">
            <a:normAutofit/>
          </a:bodyPr>
          <a:lstStyle>
            <a:lvl1pPr algn="l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>
              <a:lnSpc>
                <a:spcPct val="200000"/>
              </a:lnSpc>
              <a:defRPr/>
            </a:pPr>
            <a:r>
              <a:rPr lang="ko-KR" altLang="en-US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위의 </a:t>
            </a:r>
            <a:r>
              <a:rPr lang="ko-KR" altLang="en-US" sz="1323" dirty="0" err="1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사용인감은</a:t>
            </a:r>
            <a:r>
              <a:rPr lang="ko-KR" altLang="en-US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 당사가 사용하는 인감으로서 해당 공사와 관련하여 사용할 것이며</a:t>
            </a:r>
            <a:r>
              <a:rPr lang="en-US" altLang="ko-KR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, </a:t>
            </a:r>
            <a:r>
              <a:rPr lang="ko-KR" altLang="en-US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위 인감사용으로 인한 법률상의 모든 책임은 본인</a:t>
            </a:r>
            <a:r>
              <a:rPr lang="en-US" altLang="ko-KR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(</a:t>
            </a:r>
            <a:r>
              <a:rPr lang="ko-KR" altLang="en-US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폐사</a:t>
            </a:r>
            <a:r>
              <a:rPr lang="en-US" altLang="ko-KR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)</a:t>
            </a:r>
            <a:r>
              <a:rPr lang="ko-KR" altLang="en-US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이 질 것을 확약하고 이에 사용인감계를 제출합니다</a:t>
            </a:r>
            <a:r>
              <a:rPr lang="en-US" altLang="ko-KR" sz="1323" dirty="0">
                <a:ln>
                  <a:solidFill>
                    <a:srgbClr val="007AD6">
                      <a:alpha val="0"/>
                    </a:srgb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.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48109"/>
              </p:ext>
            </p:extLst>
          </p:nvPr>
        </p:nvGraphicFramePr>
        <p:xfrm>
          <a:off x="1259878" y="3399525"/>
          <a:ext cx="5039918" cy="1629676"/>
        </p:xfrm>
        <a:graphic>
          <a:graphicData uri="http://schemas.openxmlformats.org/drawingml/2006/table">
            <a:tbl>
              <a:tblPr/>
              <a:tblGrid>
                <a:gridCol w="119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41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사용인감</a:t>
                      </a:r>
                    </a:p>
                  </a:txBody>
                  <a:tcPr marL="150896" marR="150896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안산시 </a:t>
                      </a:r>
                      <a:r>
                        <a:rPr lang="ko-KR" altLang="en-US" sz="1200" b="1" i="0" u="none" strike="noStrike" dirty="0" err="1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상록구</a:t>
                      </a:r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 </a:t>
                      </a:r>
                      <a:r>
                        <a:rPr lang="ko-KR" altLang="en-US" sz="1200" b="1" i="0" u="none" strike="noStrike" dirty="0" err="1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안산대학로</a:t>
                      </a:r>
                      <a:r>
                        <a:rPr lang="en-US" altLang="ko-KR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188(</a:t>
                      </a:r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일동</a:t>
                      </a:r>
                      <a:r>
                        <a:rPr lang="en-US" altLang="ko-KR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),102</a:t>
                      </a:r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호</a:t>
                      </a:r>
                      <a:endParaRPr lang="en-US" altLang="ko-KR" sz="1200" b="1" i="0" u="none" strike="noStrike" dirty="0">
                        <a:ln>
                          <a:solidFill>
                            <a:srgbClr val="0062AC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50896" marR="150896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1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200" b="1" i="0" u="none" strike="noStrike" dirty="0" err="1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주식회사능성산업개발</a:t>
                      </a:r>
                      <a:endParaRPr lang="ko-KR" altLang="en-US" sz="1200" b="1" i="0" u="none" strike="noStrike" dirty="0">
                        <a:ln>
                          <a:solidFill>
                            <a:srgbClr val="0062AC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50896" marR="150896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대표이사 </a:t>
                      </a:r>
                      <a:r>
                        <a:rPr lang="ko-KR" altLang="en-US" sz="1200" b="1" i="0" u="none" strike="noStrike" dirty="0" err="1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구한림</a:t>
                      </a:r>
                      <a:endParaRPr lang="ko-KR" altLang="en-US" sz="1200" b="1" i="0" u="none" strike="noStrike" dirty="0">
                        <a:ln>
                          <a:solidFill>
                            <a:srgbClr val="0062AC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50896" marR="150896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사업자등록번호 </a:t>
                      </a:r>
                      <a:r>
                        <a:rPr lang="en-US" altLang="ko-KR" sz="1200" b="1" i="0" u="none" strike="noStrike" dirty="0">
                          <a:ln>
                            <a:solidFill>
                              <a:srgbClr val="0062AC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895-86-01279</a:t>
                      </a:r>
                    </a:p>
                  </a:txBody>
                  <a:tcPr marL="150896" marR="150896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제목 1"/>
          <p:cNvSpPr txBox="1">
            <a:spLocks/>
          </p:cNvSpPr>
          <p:nvPr/>
        </p:nvSpPr>
        <p:spPr>
          <a:xfrm>
            <a:off x="2594449" y="2433138"/>
            <a:ext cx="2370776" cy="357976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  <a:defRPr/>
            </a:pPr>
            <a:r>
              <a:rPr lang="ko-KR" altLang="en-US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사 용 인 감 계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1259878" y="7542911"/>
            <a:ext cx="5004888" cy="2860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0" tIns="0" rIns="0" bIns="0" rtlCol="0" anchor="t">
            <a:normAutofit/>
          </a:bodyPr>
          <a:lstStyle>
            <a:lvl1pPr algn="l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37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j-cs"/>
              </a:defRPr>
            </a:lvl1pPr>
          </a:lstStyle>
          <a:p>
            <a:pPr algn="ctr" latinLnBrk="0">
              <a:lnSpc>
                <a:spcPct val="100000"/>
              </a:lnSpc>
              <a:defRPr/>
            </a:pPr>
            <a:r>
              <a:rPr lang="en-US" altLang="ko-KR" sz="1323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2020 </a:t>
            </a:r>
            <a:r>
              <a:rPr lang="ko-KR" altLang="en-US" sz="1323" dirty="0"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년        월        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530054" y="8324003"/>
            <a:ext cx="2826781" cy="651364"/>
            <a:chOff x="2594449" y="8298246"/>
            <a:chExt cx="2826781" cy="651364"/>
          </a:xfrm>
        </p:grpSpPr>
        <p:grpSp>
          <p:nvGrpSpPr>
            <p:cNvPr id="17" name="그룹 16"/>
            <p:cNvGrpSpPr/>
            <p:nvPr/>
          </p:nvGrpSpPr>
          <p:grpSpPr>
            <a:xfrm>
              <a:off x="3431781" y="8298246"/>
              <a:ext cx="1989449" cy="651364"/>
              <a:chOff x="3641692" y="7887329"/>
              <a:chExt cx="1989449" cy="65136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641692" y="7887329"/>
                <a:ext cx="19386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spcBef>
                    <a:spcPts val="500"/>
                  </a:spcBef>
                </a:pPr>
                <a:r>
                  <a:rPr lang="ko-KR" altLang="en-US" sz="2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㈜ 능성산업개발</a:t>
                </a:r>
                <a:endParaRPr lang="ko-KR" altLang="ko-KR" sz="2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바탕체 Medium" panose="00000600000000000000" pitchFamily="2" charset="-127"/>
                  <a:ea typeface="KoPub바탕체 Medium" panose="00000600000000000000" pitchFamily="2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641692" y="8281368"/>
                <a:ext cx="1989449" cy="2573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fontAlgn="ctr"/>
                <a:r>
                  <a:rPr lang="ko-KR" altLang="en-US" sz="12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대표이사</a:t>
                </a:r>
                <a:r>
                  <a:rPr lang="ko-KR" altLang="en-US" sz="16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     구  한  림</a:t>
                </a: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449" y="8371930"/>
              <a:ext cx="786533" cy="577680"/>
            </a:xfrm>
            <a:prstGeom prst="rect">
              <a:avLst/>
            </a:prstGeom>
          </p:spPr>
        </p:pic>
      </p:grpSp>
      <p:sp>
        <p:nvSpPr>
          <p:cNvPr id="1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12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6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39871"/>
              </p:ext>
            </p:extLst>
          </p:nvPr>
        </p:nvGraphicFramePr>
        <p:xfrm>
          <a:off x="590982" y="2234977"/>
          <a:ext cx="6392430" cy="7432566"/>
        </p:xfrm>
        <a:graphic>
          <a:graphicData uri="http://schemas.openxmlformats.org/drawingml/2006/table">
            <a:tbl>
              <a:tblPr/>
              <a:tblGrid>
                <a:gridCol w="172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면허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등록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종류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면허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등록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번호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시공능력평가액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(</a:t>
                      </a:r>
                      <a:r>
                        <a:rPr kumimoji="1" lang="ko-KR" altLang="en-US" sz="12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백만원</a:t>
                      </a: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)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Times New Roman" pitchFamily="18" charset="0"/>
                        </a:rPr>
                        <a:t>비계구조물 해체 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Times New Roman" pitchFamily="18" charset="0"/>
                        </a:rPr>
                        <a:t>공사업</a:t>
                      </a:r>
                      <a:endParaRPr kumimoji="1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2019-06-01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443,494,000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Times New Roman" pitchFamily="18" charset="0"/>
                        </a:rPr>
                        <a:t>건설폐기물 수집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Times New Roman" pitchFamily="18" charset="0"/>
                        </a:rPr>
                        <a:t>.</a:t>
                      </a:r>
                      <a:r>
                        <a:rPr kumimoji="1" lang="ko-KR" altLang="en-US" sz="1200" b="1" i="0" u="none" strike="noStrike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Times New Roman" pitchFamily="18" charset="0"/>
                        </a:rPr>
                        <a:t>운반업허가증</a:t>
                      </a:r>
                      <a:endParaRPr kumimoji="1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제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2019-02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호</a:t>
                      </a: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07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200" b="0" i="0" u="none" strike="noStrike" cap="none" normalizeH="0" baseline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Times New Roman" pitchFamily="18" charset="0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702929" y="1343668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면허 및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등록현황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10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건설업등록증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44" y="2055900"/>
            <a:ext cx="5310586" cy="75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7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929" y="1343668"/>
            <a:ext cx="1564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건설업면허수첩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"/>
          <a:stretch/>
        </p:blipFill>
        <p:spPr>
          <a:xfrm>
            <a:off x="1022826" y="3867428"/>
            <a:ext cx="5514023" cy="38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52757" y="1245609"/>
            <a:ext cx="6454161" cy="8638516"/>
            <a:chOff x="2025505" y="1517933"/>
            <a:chExt cx="2405156" cy="3488140"/>
          </a:xfrm>
        </p:grpSpPr>
        <p:sp>
          <p:nvSpPr>
            <p:cNvPr id="10" name="직사각형 9"/>
            <p:cNvSpPr/>
            <p:nvPr/>
          </p:nvSpPr>
          <p:spPr>
            <a:xfrm>
              <a:off x="2107894" y="1600200"/>
              <a:ext cx="2230744" cy="33147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025505" y="1517933"/>
              <a:ext cx="2405156" cy="3488140"/>
              <a:chOff x="2025505" y="1517933"/>
              <a:chExt cx="2405156" cy="3488140"/>
            </a:xfrm>
          </p:grpSpPr>
          <p:sp>
            <p:nvSpPr>
              <p:cNvPr id="12" name="직사각형 11"/>
              <p:cNvSpPr/>
              <p:nvPr/>
            </p:nvSpPr>
            <p:spPr>
              <a:xfrm rot="16200000">
                <a:off x="431727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2787532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2204129" y="1528567"/>
                <a:ext cx="2091646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2025505" y="1517933"/>
                <a:ext cx="2405156" cy="3488140"/>
                <a:chOff x="2025505" y="1517933"/>
                <a:chExt cx="2405156" cy="3488140"/>
              </a:xfrm>
            </p:grpSpPr>
            <p:sp>
              <p:nvSpPr>
                <p:cNvPr id="16" name="직사각형 15"/>
                <p:cNvSpPr/>
                <p:nvPr/>
              </p:nvSpPr>
              <p:spPr>
                <a:xfrm>
                  <a:off x="2204129" y="4970721"/>
                  <a:ext cx="2091646" cy="28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17" name="그룹 16"/>
                <p:cNvGrpSpPr/>
                <p:nvPr/>
              </p:nvGrpSpPr>
              <p:grpSpPr>
                <a:xfrm>
                  <a:off x="2025505" y="1517933"/>
                  <a:ext cx="2405156" cy="3488140"/>
                  <a:chOff x="2025505" y="1517933"/>
                  <a:chExt cx="2405156" cy="3488140"/>
                </a:xfrm>
              </p:grpSpPr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2025505" y="1517933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22" name="1/2 액자 21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1/2 액자 22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9" name="그룹 18"/>
                  <p:cNvGrpSpPr/>
                  <p:nvPr/>
                </p:nvGrpSpPr>
                <p:grpSpPr>
                  <a:xfrm rot="10800000">
                    <a:off x="2025505" y="4767051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20" name="1/2 액자 19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" name="1/2 액자 20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4" name="직사각형 23"/>
          <p:cNvSpPr/>
          <p:nvPr/>
        </p:nvSpPr>
        <p:spPr>
          <a:xfrm>
            <a:off x="945840" y="4926490"/>
            <a:ext cx="5699116" cy="162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250000"/>
              </a:lnSpc>
            </a:pPr>
            <a:r>
              <a:rPr lang="ko-KR" altLang="en-US" sz="1400" spc="-4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금번 귀사 </a:t>
            </a:r>
            <a:r>
              <a:rPr lang="en-US" altLang="ko-KR" sz="1400" spc="-4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                                       )</a:t>
            </a:r>
            <a:r>
              <a:rPr lang="ko-KR" altLang="en-US" sz="1400" spc="-4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께서 발주하는 상기 공사 건에 대하여 </a:t>
            </a:r>
            <a:endParaRPr lang="en-US" altLang="ko-KR" sz="1400" spc="-4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pPr fontAlgn="ctr">
              <a:lnSpc>
                <a:spcPct val="250000"/>
              </a:lnSpc>
            </a:pPr>
            <a:r>
              <a:rPr lang="ko-KR" altLang="en-US" sz="1400" spc="-6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도급업자로 지명을 받고자 별지 서류를 첨부하여 제출 </a:t>
            </a:r>
            <a:r>
              <a:rPr lang="ko-KR" altLang="en-US" sz="1400" spc="-6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하오니</a:t>
            </a:r>
            <a:r>
              <a:rPr lang="ko-KR" altLang="en-US" sz="1400" spc="-6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검토하시어</a:t>
            </a:r>
            <a:r>
              <a:rPr lang="en-US" altLang="ko-KR" sz="1400" spc="-6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 </a:t>
            </a:r>
          </a:p>
          <a:p>
            <a:pPr fontAlgn="ctr">
              <a:lnSpc>
                <a:spcPct val="250000"/>
              </a:lnSpc>
            </a:pPr>
            <a:r>
              <a:rPr lang="ko-KR" altLang="en-US" sz="1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지명해 주시기 바랍니다</a:t>
            </a:r>
            <a:r>
              <a:rPr lang="en-US" altLang="ko-KR" sz="1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308567" y="7088373"/>
            <a:ext cx="49425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30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2020</a:t>
            </a:r>
            <a:r>
              <a:rPr lang="ko-KR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년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      </a:t>
            </a:r>
            <a:r>
              <a:rPr lang="ko-KR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일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      </a:t>
            </a:r>
            <a:r>
              <a:rPr lang="ko-KR" altLang="ko-KR" sz="12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일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091982" y="2946832"/>
            <a:ext cx="5404068" cy="523220"/>
            <a:chOff x="1091982" y="2041293"/>
            <a:chExt cx="5404068" cy="523220"/>
          </a:xfrm>
        </p:grpSpPr>
        <p:sp>
          <p:nvSpPr>
            <p:cNvPr id="27" name="직사각형 26"/>
            <p:cNvSpPr/>
            <p:nvPr/>
          </p:nvSpPr>
          <p:spPr>
            <a:xfrm>
              <a:off x="1128059" y="2041293"/>
              <a:ext cx="53035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바탕체 Medium" panose="00000600000000000000" pitchFamily="2" charset="-127"/>
                  <a:ea typeface="KoPub바탕체 Medium" panose="00000600000000000000" pitchFamily="2" charset="-127"/>
                </a:rPr>
                <a:t>공  사  지  명  원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091982" y="2312766"/>
              <a:ext cx="990818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505232" y="2312766"/>
              <a:ext cx="990818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1553509" y="4034689"/>
            <a:ext cx="4942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60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프로젝트명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: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40" y="1857106"/>
            <a:ext cx="1078994" cy="79248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536262" y="8298246"/>
            <a:ext cx="2603262" cy="697084"/>
            <a:chOff x="2775315" y="8298246"/>
            <a:chExt cx="2603262" cy="697084"/>
          </a:xfrm>
        </p:grpSpPr>
        <p:grpSp>
          <p:nvGrpSpPr>
            <p:cNvPr id="31" name="그룹 30"/>
            <p:cNvGrpSpPr/>
            <p:nvPr/>
          </p:nvGrpSpPr>
          <p:grpSpPr>
            <a:xfrm>
              <a:off x="2775315" y="8298246"/>
              <a:ext cx="1989449" cy="651364"/>
              <a:chOff x="3641692" y="7887329"/>
              <a:chExt cx="1989449" cy="651364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3641692" y="7887329"/>
                <a:ext cx="19386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>
                  <a:spcBef>
                    <a:spcPts val="500"/>
                  </a:spcBef>
                </a:pPr>
                <a:r>
                  <a:rPr lang="ko-KR" altLang="en-US" sz="20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㈜ 능성산업개발</a:t>
                </a:r>
                <a:endParaRPr lang="ko-KR" altLang="ko-KR" sz="200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latin typeface="KoPub바탕체 Medium" panose="00000600000000000000" pitchFamily="2" charset="-127"/>
                  <a:ea typeface="KoPub바탕체 Medium" panose="00000600000000000000" pitchFamily="2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641692" y="8281368"/>
                <a:ext cx="1989449" cy="2573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fontAlgn="ctr"/>
                <a:r>
                  <a:rPr lang="ko-KR" altLang="en-US" sz="12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대표이사</a:t>
                </a:r>
                <a:r>
                  <a:rPr lang="ko-KR" altLang="en-US" sz="160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latin typeface="KoPub바탕체 Medium" panose="00000600000000000000" pitchFamily="2" charset="-127"/>
                    <a:ea typeface="KoPub바탕체 Medium" panose="00000600000000000000" pitchFamily="2" charset="-127"/>
                  </a:rPr>
                  <a:t>     구  한  림</a:t>
                </a:r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208" y="8336961"/>
              <a:ext cx="658369" cy="658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515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장비현황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aphicFrame>
        <p:nvGraphicFramePr>
          <p:cNvPr id="10" name="Group 6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94537"/>
              </p:ext>
            </p:extLst>
          </p:nvPr>
        </p:nvGraphicFramePr>
        <p:xfrm>
          <a:off x="590982" y="2234978"/>
          <a:ext cx="6392431" cy="7433632"/>
        </p:xfrm>
        <a:graphic>
          <a:graphicData uri="http://schemas.openxmlformats.org/drawingml/2006/table">
            <a:tbl>
              <a:tblPr/>
              <a:tblGrid>
                <a:gridCol w="351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1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NO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장비명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장비번호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01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포크레인</a:t>
                      </a: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035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경기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02</a:t>
                      </a: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거 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7120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8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02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포크레인</a:t>
                      </a: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08W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경기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02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하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6990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03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포크레인</a:t>
                      </a: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10LC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경기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02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너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6080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04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포크레인</a:t>
                      </a: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08W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경기 더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8660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05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1" lang="ko-KR" altLang="en-US" sz="11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톤 트럭</a:t>
                      </a: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81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거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2873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06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1" lang="ko-KR" altLang="en-US" sz="1100" b="1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톤 트럭</a:t>
                      </a: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83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소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4386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07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25</a:t>
                      </a:r>
                      <a:r>
                        <a:rPr kumimoji="1" lang="ko-KR" altLang="en-US" sz="11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톤덤프트럭</a:t>
                      </a: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경기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06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조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8535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08</a:t>
                      </a: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3.5</a:t>
                      </a:r>
                      <a:r>
                        <a:rPr kumimoji="1" lang="ko-KR" altLang="en-US" sz="1100" b="1" i="0" u="none" strike="noStrike" kern="1200" cap="none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톤마이티</a:t>
                      </a:r>
                      <a:endParaRPr kumimoji="1" lang="ko-KR" altLang="en-US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82</a:t>
                      </a:r>
                      <a:r>
                        <a:rPr kumimoji="1" lang="ko-KR" altLang="en-US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 </a:t>
                      </a:r>
                      <a:r>
                        <a:rPr kumimoji="1" lang="en-US" altLang="ko-KR" sz="1100" b="0" i="0" u="none" strike="noStrike" kern="120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3757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0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그림 2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7" y="7667258"/>
            <a:ext cx="2954504" cy="1224009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2" y="4663806"/>
            <a:ext cx="2876190" cy="2142857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장비현황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591178" y="2234978"/>
            <a:ext cx="6373418" cy="2391028"/>
            <a:chOff x="591178" y="2234978"/>
            <a:chExt cx="6373418" cy="2391028"/>
          </a:xfrm>
        </p:grpSpPr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267" y="2277801"/>
              <a:ext cx="2537548" cy="1894703"/>
            </a:xfrm>
            <a:prstGeom prst="rect">
              <a:avLst/>
            </a:prstGeom>
          </p:spPr>
        </p:pic>
        <p:grpSp>
          <p:nvGrpSpPr>
            <p:cNvPr id="179" name="그룹 178"/>
            <p:cNvGrpSpPr/>
            <p:nvPr/>
          </p:nvGrpSpPr>
          <p:grpSpPr>
            <a:xfrm>
              <a:off x="591178" y="2234978"/>
              <a:ext cx="6373418" cy="2391028"/>
              <a:chOff x="591178" y="2234978"/>
              <a:chExt cx="6373418" cy="2391028"/>
            </a:xfrm>
          </p:grpSpPr>
          <p:grpSp>
            <p:nvGrpSpPr>
              <p:cNvPr id="180" name="그룹 179"/>
              <p:cNvGrpSpPr/>
              <p:nvPr/>
            </p:nvGrpSpPr>
            <p:grpSpPr>
              <a:xfrm>
                <a:off x="591178" y="2234978"/>
                <a:ext cx="3126098" cy="2391028"/>
                <a:chOff x="591178" y="2234978"/>
                <a:chExt cx="3126098" cy="2391028"/>
              </a:xfrm>
            </p:grpSpPr>
            <p:sp>
              <p:nvSpPr>
                <p:cNvPr id="185" name="직사각형 184"/>
                <p:cNvSpPr/>
                <p:nvPr/>
              </p:nvSpPr>
              <p:spPr>
                <a:xfrm>
                  <a:off x="591178" y="2234978"/>
                  <a:ext cx="3126098" cy="2391021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/>
                  <a:endPara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>
                <a:xfrm>
                  <a:off x="591178" y="4217497"/>
                  <a:ext cx="3126098" cy="408509"/>
                </a:xfrm>
                <a:prstGeom prst="rect">
                  <a:avLst/>
                </a:prstGeom>
                <a:solidFill>
                  <a:schemeClr val="tx1">
                    <a:alpha val="5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/>
                  <a:r>
                    <a:rPr lang="ko-KR" altLang="en-US" sz="12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포크레인</a:t>
                  </a:r>
                  <a:r>
                    <a:rPr lang="en-US" altLang="ko-KR" sz="12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035 </a:t>
                  </a:r>
                </a:p>
              </p:txBody>
            </p:sp>
            <p:pic>
              <p:nvPicPr>
                <p:cNvPr id="187" name="그림 18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42" t="16061" r="15019" b="3423"/>
                <a:stretch/>
              </p:blipFill>
              <p:spPr>
                <a:xfrm>
                  <a:off x="1507510" y="2298473"/>
                  <a:ext cx="1453581" cy="1878569"/>
                </a:xfrm>
                <a:prstGeom prst="rect">
                  <a:avLst/>
                </a:prstGeom>
              </p:spPr>
            </p:pic>
            <p:sp>
              <p:nvSpPr>
                <p:cNvPr id="188" name="TextBox 187"/>
                <p:cNvSpPr txBox="1"/>
                <p:nvPr/>
              </p:nvSpPr>
              <p:spPr>
                <a:xfrm>
                  <a:off x="3194228" y="2351527"/>
                  <a:ext cx="43601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 fontAlgn="base"/>
                  <a:r>
                    <a:rPr lang="ko-KR" altLang="en-US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보유현황</a:t>
                  </a:r>
                  <a:endPara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algn="r" fontAlgn="base"/>
                  <a:r>
                    <a:rPr lang="en-US" altLang="ko-KR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1</a:t>
                  </a:r>
                  <a:r>
                    <a:rPr lang="ko-KR" altLang="en-US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대</a:t>
                  </a:r>
                </a:p>
              </p:txBody>
            </p:sp>
          </p:grpSp>
          <p:grpSp>
            <p:nvGrpSpPr>
              <p:cNvPr id="181" name="그룹 180"/>
              <p:cNvGrpSpPr/>
              <p:nvPr/>
            </p:nvGrpSpPr>
            <p:grpSpPr>
              <a:xfrm>
                <a:off x="3838498" y="2234978"/>
                <a:ext cx="3126098" cy="2391028"/>
                <a:chOff x="591178" y="2234978"/>
                <a:chExt cx="3126098" cy="2391028"/>
              </a:xfrm>
            </p:grpSpPr>
            <p:sp>
              <p:nvSpPr>
                <p:cNvPr id="182" name="직사각형 181"/>
                <p:cNvSpPr/>
                <p:nvPr/>
              </p:nvSpPr>
              <p:spPr>
                <a:xfrm>
                  <a:off x="591178" y="2234978"/>
                  <a:ext cx="3126098" cy="2391021"/>
                </a:xfrm>
                <a:prstGeom prst="rect">
                  <a:avLst/>
                </a:prstGeom>
                <a:noFill/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/>
                  <a:endPara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>
                <a:xfrm>
                  <a:off x="591178" y="4217497"/>
                  <a:ext cx="3126098" cy="408509"/>
                </a:xfrm>
                <a:prstGeom prst="rect">
                  <a:avLst/>
                </a:prstGeom>
                <a:solidFill>
                  <a:schemeClr val="tx1">
                    <a:alpha val="5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 fontAlgn="base"/>
                  <a:r>
                    <a:rPr lang="ko-KR" altLang="en-US" sz="12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포크레인</a:t>
                  </a:r>
                  <a:r>
                    <a:rPr lang="en-US" altLang="ko-KR" sz="12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08W</a:t>
                  </a:r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3184641" y="2351527"/>
                  <a:ext cx="43601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 fontAlgn="base"/>
                  <a:r>
                    <a:rPr lang="ko-KR" altLang="en-US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보유현황</a:t>
                  </a:r>
                  <a:endPara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endParaRPr>
                </a:p>
                <a:p>
                  <a:pPr algn="r" fontAlgn="base"/>
                  <a:r>
                    <a:rPr lang="en-US" altLang="ko-KR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2</a:t>
                  </a:r>
                  <a:r>
                    <a:rPr lang="ko-KR" altLang="en-US" sz="1000" b="1" kern="0" dirty="0">
                      <a:ln>
                        <a:solidFill>
                          <a:schemeClr val="bg1">
                            <a:lumMod val="75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KoPub돋움체 Medium" panose="00000600000000000000" pitchFamily="2" charset="-127"/>
                      <a:ea typeface="KoPub돋움체 Medium" panose="00000600000000000000" pitchFamily="2" charset="-127"/>
                    </a:rPr>
                    <a:t>대</a:t>
                  </a:r>
                </a:p>
              </p:txBody>
            </p:sp>
          </p:grpSp>
        </p:grpSp>
      </p:grpSp>
      <p:grpSp>
        <p:nvGrpSpPr>
          <p:cNvPr id="191" name="그룹 190"/>
          <p:cNvGrpSpPr/>
          <p:nvPr/>
        </p:nvGrpSpPr>
        <p:grpSpPr>
          <a:xfrm>
            <a:off x="591178" y="4755731"/>
            <a:ext cx="6373418" cy="2950084"/>
            <a:chOff x="591178" y="2234978"/>
            <a:chExt cx="6373418" cy="2950084"/>
          </a:xfrm>
        </p:grpSpPr>
        <p:grpSp>
          <p:nvGrpSpPr>
            <p:cNvPr id="192" name="그룹 191"/>
            <p:cNvGrpSpPr/>
            <p:nvPr/>
          </p:nvGrpSpPr>
          <p:grpSpPr>
            <a:xfrm>
              <a:off x="591178" y="2234978"/>
              <a:ext cx="3126098" cy="2391028"/>
              <a:chOff x="591178" y="2234978"/>
              <a:chExt cx="3126098" cy="2391028"/>
            </a:xfrm>
          </p:grpSpPr>
          <p:sp>
            <p:nvSpPr>
              <p:cNvPr id="197" name="직사각형 196"/>
              <p:cNvSpPr/>
              <p:nvPr/>
            </p:nvSpPr>
            <p:spPr>
              <a:xfrm>
                <a:off x="591178" y="2234978"/>
                <a:ext cx="3126098" cy="2391021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endParaRPr lang="ko-KR" altLang="en-US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591178" y="4217497"/>
                <a:ext cx="3126098" cy="408509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r>
                  <a: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포크레인</a:t>
                </a:r>
                <a:r>
                  <a:rPr lang="en-US" altLang="ko-KR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10LC</a:t>
                </a: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3194228" y="2351527"/>
                <a:ext cx="436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fontAlgn="base"/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보유현황</a:t>
                </a:r>
                <a:endParaRPr lang="en-US" altLang="ko-KR" sz="10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r" fontAlgn="base"/>
                <a:r>
                  <a: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1</a:t>
                </a:r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</a:t>
                </a: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3838498" y="2234978"/>
              <a:ext cx="3126098" cy="2950084"/>
              <a:chOff x="591178" y="2234978"/>
              <a:chExt cx="3126098" cy="2950084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591178" y="2234978"/>
                <a:ext cx="3126098" cy="2391021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endParaRPr lang="ko-KR" altLang="en-US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5" name="직사각형 194"/>
              <p:cNvSpPr/>
              <p:nvPr/>
            </p:nvSpPr>
            <p:spPr>
              <a:xfrm>
                <a:off x="591178" y="4217497"/>
                <a:ext cx="3126098" cy="408509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r>
                  <a:rPr lang="en-US" altLang="ko-KR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3.5</a:t>
                </a:r>
                <a:r>
                  <a: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톤 </a:t>
                </a:r>
                <a:r>
                  <a:rPr lang="ko-KR" altLang="en-US" sz="1200" b="1" kern="0" dirty="0" err="1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마이티</a:t>
                </a:r>
                <a:endParaRPr lang="en-US" altLang="ko-KR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3192603" y="2351527"/>
                <a:ext cx="436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fontAlgn="base"/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보유현황</a:t>
                </a:r>
                <a:endParaRPr lang="en-US" altLang="ko-KR" sz="10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r" fontAlgn="base"/>
                <a:r>
                  <a: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3</a:t>
                </a:r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3192603" y="4877285"/>
                <a:ext cx="436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fontAlgn="base"/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보유현황</a:t>
                </a:r>
                <a:endParaRPr lang="en-US" altLang="ko-KR" sz="10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r" fontAlgn="base"/>
                <a:r>
                  <a: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1</a:t>
                </a:r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</a:t>
                </a:r>
              </a:p>
            </p:txBody>
          </p:sp>
        </p:grpSp>
      </p:grpSp>
      <p:grpSp>
        <p:nvGrpSpPr>
          <p:cNvPr id="203" name="그룹 202"/>
          <p:cNvGrpSpPr/>
          <p:nvPr/>
        </p:nvGrpSpPr>
        <p:grpSpPr>
          <a:xfrm>
            <a:off x="591178" y="7276484"/>
            <a:ext cx="6373418" cy="2391028"/>
            <a:chOff x="591178" y="2234978"/>
            <a:chExt cx="6373418" cy="2391028"/>
          </a:xfrm>
        </p:grpSpPr>
        <p:grpSp>
          <p:nvGrpSpPr>
            <p:cNvPr id="204" name="그룹 203"/>
            <p:cNvGrpSpPr/>
            <p:nvPr/>
          </p:nvGrpSpPr>
          <p:grpSpPr>
            <a:xfrm>
              <a:off x="591178" y="2234978"/>
              <a:ext cx="3126098" cy="2391028"/>
              <a:chOff x="591178" y="2234978"/>
              <a:chExt cx="3126098" cy="2391028"/>
            </a:xfrm>
          </p:grpSpPr>
          <p:sp>
            <p:nvSpPr>
              <p:cNvPr id="209" name="직사각형 208"/>
              <p:cNvSpPr/>
              <p:nvPr/>
            </p:nvSpPr>
            <p:spPr>
              <a:xfrm>
                <a:off x="591178" y="2234978"/>
                <a:ext cx="3126098" cy="2391021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endParaRPr lang="ko-KR" altLang="en-US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0" name="직사각형 209"/>
              <p:cNvSpPr/>
              <p:nvPr/>
            </p:nvSpPr>
            <p:spPr>
              <a:xfrm>
                <a:off x="591178" y="4217497"/>
                <a:ext cx="3126098" cy="408509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r>
                  <a:rPr lang="en-US" altLang="ko-KR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1</a:t>
                </a:r>
                <a:r>
                  <a: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톤 트럭</a:t>
                </a:r>
                <a:endParaRPr lang="en-US" altLang="ko-KR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3194227" y="2351527"/>
                <a:ext cx="4360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 fontAlgn="base"/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보유현황</a:t>
                </a:r>
                <a:endParaRPr lang="en-US" altLang="ko-KR" sz="10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algn="r" fontAlgn="base"/>
                <a:r>
                  <a:rPr lang="en-US" altLang="ko-KR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4</a:t>
                </a:r>
                <a:r>
                  <a:rPr lang="ko-KR" altLang="en-US" sz="10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대</a:t>
                </a:r>
              </a:p>
            </p:txBody>
          </p:sp>
        </p:grpSp>
        <p:grpSp>
          <p:nvGrpSpPr>
            <p:cNvPr id="205" name="그룹 204"/>
            <p:cNvGrpSpPr/>
            <p:nvPr/>
          </p:nvGrpSpPr>
          <p:grpSpPr>
            <a:xfrm>
              <a:off x="3838498" y="2234978"/>
              <a:ext cx="3126098" cy="2391028"/>
              <a:chOff x="591178" y="2234978"/>
              <a:chExt cx="3126098" cy="2391028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591178" y="2234978"/>
                <a:ext cx="3126098" cy="2391021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endParaRPr lang="ko-KR" altLang="en-US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207" name="직사각형 206"/>
              <p:cNvSpPr/>
              <p:nvPr/>
            </p:nvSpPr>
            <p:spPr>
              <a:xfrm>
                <a:off x="591178" y="4217497"/>
                <a:ext cx="3126098" cy="408509"/>
              </a:xfrm>
              <a:prstGeom prst="rect">
                <a:avLst/>
              </a:prstGeom>
              <a:solidFill>
                <a:schemeClr val="tx1"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/>
                <a:r>
                  <a:rPr lang="en-US" altLang="ko-KR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25</a:t>
                </a:r>
                <a:r>
                  <a:rPr lang="ko-KR" altLang="en-US" sz="1200" b="1" kern="0" dirty="0">
                    <a:ln>
                      <a:solidFill>
                        <a:schemeClr val="bg1">
                          <a:lumMod val="75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톤 덤프트럭</a:t>
                </a:r>
                <a:endParaRPr lang="en-US" altLang="ko-KR" sz="1200" b="1" kern="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pic>
        <p:nvPicPr>
          <p:cNvPr id="215" name="그림 2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2" t="21445" r="29062" b="8435"/>
          <a:stretch/>
        </p:blipFill>
        <p:spPr>
          <a:xfrm>
            <a:off x="4036500" y="4975042"/>
            <a:ext cx="2685315" cy="170261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10" y="7572321"/>
            <a:ext cx="2691673" cy="14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2929" y="1343668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기술자현황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aphicFrame>
        <p:nvGraphicFramePr>
          <p:cNvPr id="10" name="Group 6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67876"/>
              </p:ext>
            </p:extLst>
          </p:nvPr>
        </p:nvGraphicFramePr>
        <p:xfrm>
          <a:off x="590982" y="2234978"/>
          <a:ext cx="6392430" cy="7432563"/>
        </p:xfrm>
        <a:graphic>
          <a:graphicData uri="http://schemas.openxmlformats.org/drawingml/2006/table">
            <a:tbl>
              <a:tblPr/>
              <a:tblGrid>
                <a:gridCol w="810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3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9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직 급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성   명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기술 분야 종목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기술등급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대  표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구  한  림</a:t>
                      </a: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굴삭기운전기능사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이 사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김 한 균</a:t>
                      </a:r>
                      <a:endParaRPr kumimoji="1" lang="en-US" altLang="ko-KR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굴삭기운전기능사</a:t>
                      </a: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8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1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100796" marR="100796" marT="50398" marB="50398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78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84203"/>
              </p:ext>
            </p:extLst>
          </p:nvPr>
        </p:nvGraphicFramePr>
        <p:xfrm>
          <a:off x="590983" y="2567339"/>
          <a:ext cx="3704792" cy="1566000"/>
        </p:xfrm>
        <a:graphic>
          <a:graphicData uri="http://schemas.openxmlformats.org/drawingml/2006/table">
            <a:tbl>
              <a:tblPr/>
              <a:tblGrid>
                <a:gridCol w="1031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3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구한림</a:t>
                      </a:r>
                      <a:endParaRPr lang="ko-KR" altLang="en-US" sz="1200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생년월일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1993. 11. 18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주소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안산시 </a:t>
                      </a:r>
                      <a:r>
                        <a:rPr lang="ko-KR" altLang="en-US" sz="1200" kern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상록구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일동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617-9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번지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102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호</a:t>
                      </a:r>
                      <a:endParaRPr lang="en-US" altLang="ko-KR" sz="1200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전화번호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031-408-4992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E-Mail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ns931118@naver.com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164396"/>
              </p:ext>
            </p:extLst>
          </p:nvPr>
        </p:nvGraphicFramePr>
        <p:xfrm>
          <a:off x="4562476" y="2567339"/>
          <a:ext cx="2406216" cy="3600452"/>
        </p:xfrm>
        <a:graphic>
          <a:graphicData uri="http://schemas.openxmlformats.org/drawingml/2006/table">
            <a:tbl>
              <a:tblPr/>
              <a:tblGrid>
                <a:gridCol w="866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학력사항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주요경력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55934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한국토지주택공사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자격사항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굴삭기운전기능사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특이사항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1100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95313" y="4435037"/>
            <a:ext cx="1052512" cy="1482798"/>
            <a:chOff x="377825" y="4767261"/>
            <a:chExt cx="1584325" cy="2232024"/>
          </a:xfrm>
        </p:grpSpPr>
        <p:sp>
          <p:nvSpPr>
            <p:cNvPr id="9" name="한쪽 모서리가 잘린 사각형 8"/>
            <p:cNvSpPr/>
            <p:nvPr/>
          </p:nvSpPr>
          <p:spPr>
            <a:xfrm>
              <a:off x="377825" y="4767261"/>
              <a:ext cx="1584325" cy="2232024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ADD IMAGE</a:t>
              </a:r>
              <a:endParaRPr lang="ko-KR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rot="10800000">
              <a:off x="1684338" y="4767263"/>
              <a:ext cx="277812" cy="277812"/>
            </a:xfrm>
            <a:prstGeom prst="rtTriangle">
              <a:avLst/>
            </a:prstGeom>
            <a:solidFill>
              <a:srgbClr val="E51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14526" y="4417087"/>
            <a:ext cx="2591836" cy="1658303"/>
            <a:chOff x="1962150" y="4949825"/>
            <a:chExt cx="2792413" cy="1786635"/>
          </a:xfrm>
        </p:grpSpPr>
        <p:sp>
          <p:nvSpPr>
            <p:cNvPr id="12" name="이등변 삼각형 11"/>
            <p:cNvSpPr/>
            <p:nvPr/>
          </p:nvSpPr>
          <p:spPr>
            <a:xfrm>
              <a:off x="2600325" y="5280025"/>
              <a:ext cx="1427163" cy="1230313"/>
            </a:xfrm>
            <a:prstGeom prst="triangl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>
              <a:off x="3224213" y="5280025"/>
              <a:ext cx="179387" cy="1524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600325" y="6356350"/>
              <a:ext cx="177800" cy="1539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849688" y="6356350"/>
              <a:ext cx="177800" cy="1539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3093533" y="4949825"/>
              <a:ext cx="440744" cy="26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장비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직사각형 28"/>
            <p:cNvSpPr>
              <a:spLocks noChangeArrowheads="1"/>
            </p:cNvSpPr>
            <p:nvPr/>
          </p:nvSpPr>
          <p:spPr bwMode="auto">
            <a:xfrm>
              <a:off x="3938588" y="6570663"/>
              <a:ext cx="815975" cy="16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폐기물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직사각형 29"/>
            <p:cNvSpPr>
              <a:spLocks noChangeArrowheads="1"/>
            </p:cNvSpPr>
            <p:nvPr/>
          </p:nvSpPr>
          <p:spPr bwMode="auto">
            <a:xfrm>
              <a:off x="1962150" y="6570663"/>
              <a:ext cx="817563" cy="16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철거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90984" y="2236860"/>
            <a:ext cx="3704792" cy="265311"/>
          </a:xfrm>
          <a:prstGeom prst="rect">
            <a:avLst/>
          </a:prstGeom>
          <a:gradFill flip="none" rotWithShape="1">
            <a:gsLst>
              <a:gs pos="50000">
                <a:srgbClr val="2050A4"/>
              </a:gs>
              <a:gs pos="50000">
                <a:srgbClr val="1D4793"/>
              </a:gs>
            </a:gsLst>
            <a:lin ang="2700000" scaled="1"/>
            <a:tileRect/>
          </a:gradFill>
          <a:ln w="6350">
            <a:solidFill>
              <a:srgbClr val="1238A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ko-KR" altLang="en-US" sz="1200" b="1" kern="10" spc="-7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일반사항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62476" y="2236860"/>
            <a:ext cx="2406215" cy="265311"/>
          </a:xfrm>
          <a:prstGeom prst="rect">
            <a:avLst/>
          </a:prstGeom>
          <a:gradFill flip="none" rotWithShape="1">
            <a:gsLst>
              <a:gs pos="50000">
                <a:srgbClr val="2050A4"/>
              </a:gs>
              <a:gs pos="50000">
                <a:srgbClr val="1D4793"/>
              </a:gs>
            </a:gsLst>
            <a:lin ang="2700000" scaled="1"/>
            <a:tileRect/>
          </a:gradFill>
          <a:ln w="6350">
            <a:solidFill>
              <a:srgbClr val="1238A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ko-KR" altLang="en-US" sz="1200" b="1" kern="10" spc="-7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세부사항</a:t>
            </a:r>
          </a:p>
        </p:txBody>
      </p:sp>
      <p:grpSp>
        <p:nvGrpSpPr>
          <p:cNvPr id="21" name="그룹 20"/>
          <p:cNvGrpSpPr/>
          <p:nvPr/>
        </p:nvGrpSpPr>
        <p:grpSpPr>
          <a:xfrm rot="5400000">
            <a:off x="2146547" y="4829423"/>
            <a:ext cx="3281301" cy="6392430"/>
            <a:chOff x="2025505" y="1517933"/>
            <a:chExt cx="2405156" cy="3488140"/>
          </a:xfrm>
        </p:grpSpPr>
        <p:sp>
          <p:nvSpPr>
            <p:cNvPr id="22" name="직사각형 21"/>
            <p:cNvSpPr/>
            <p:nvPr/>
          </p:nvSpPr>
          <p:spPr>
            <a:xfrm>
              <a:off x="2107894" y="1608669"/>
              <a:ext cx="2230744" cy="33147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025505" y="1517933"/>
              <a:ext cx="2405156" cy="3488140"/>
              <a:chOff x="2025505" y="1517933"/>
              <a:chExt cx="2405156" cy="3488140"/>
            </a:xfrm>
          </p:grpSpPr>
          <p:sp>
            <p:nvSpPr>
              <p:cNvPr id="24" name="직사각형 23"/>
              <p:cNvSpPr/>
              <p:nvPr/>
            </p:nvSpPr>
            <p:spPr>
              <a:xfrm rot="16200000">
                <a:off x="431727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16200000">
                <a:off x="2787532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204129" y="1528567"/>
                <a:ext cx="2091646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2025505" y="1517933"/>
                <a:ext cx="2405156" cy="3488140"/>
                <a:chOff x="2025505" y="1517933"/>
                <a:chExt cx="2405156" cy="3488140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2204129" y="4970721"/>
                  <a:ext cx="2091646" cy="28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9" name="그룹 28"/>
                <p:cNvGrpSpPr/>
                <p:nvPr/>
              </p:nvGrpSpPr>
              <p:grpSpPr>
                <a:xfrm>
                  <a:off x="2025505" y="1517933"/>
                  <a:ext cx="2405156" cy="3488140"/>
                  <a:chOff x="2025505" y="1517933"/>
                  <a:chExt cx="2405156" cy="3488140"/>
                </a:xfrm>
              </p:grpSpPr>
              <p:grpSp>
                <p:nvGrpSpPr>
                  <p:cNvPr id="30" name="그룹 29"/>
                  <p:cNvGrpSpPr/>
                  <p:nvPr/>
                </p:nvGrpSpPr>
                <p:grpSpPr>
                  <a:xfrm>
                    <a:off x="2025505" y="1517933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34" name="1/2 액자 33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1/2 액자 34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1" name="그룹 30"/>
                  <p:cNvGrpSpPr/>
                  <p:nvPr/>
                </p:nvGrpSpPr>
                <p:grpSpPr>
                  <a:xfrm rot="10800000">
                    <a:off x="2025505" y="4767051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32" name="1/2 액자 31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1/2 액자 32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41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2929" y="1343668"/>
            <a:ext cx="163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기술자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이력사항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46" name="이등변 삼각형 45"/>
          <p:cNvSpPr/>
          <p:nvPr/>
        </p:nvSpPr>
        <p:spPr>
          <a:xfrm>
            <a:off x="2668264" y="4890677"/>
            <a:ext cx="1038606" cy="895350"/>
          </a:xfrm>
          <a:prstGeom prst="triangle">
            <a:avLst/>
          </a:prstGeom>
          <a:solidFill>
            <a:srgbClr val="205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5" y="6591726"/>
            <a:ext cx="3819524" cy="29057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4" y="4415130"/>
            <a:ext cx="1134715" cy="1499728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505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04166"/>
              </p:ext>
            </p:extLst>
          </p:nvPr>
        </p:nvGraphicFramePr>
        <p:xfrm>
          <a:off x="590983" y="2614573"/>
          <a:ext cx="3704792" cy="1518765"/>
        </p:xfrm>
        <a:graphic>
          <a:graphicData uri="http://schemas.openxmlformats.org/drawingml/2006/table">
            <a:tbl>
              <a:tblPr/>
              <a:tblGrid>
                <a:gridCol w="1031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3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김한균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생년월일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1975. 07. 03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주소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안산시 </a:t>
                      </a:r>
                      <a:r>
                        <a:rPr lang="ko-KR" altLang="en-US" sz="1200" kern="120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상록구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일동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617-9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번지 </a:t>
                      </a: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102</a:t>
                      </a: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호</a:t>
                      </a:r>
                      <a:endParaRPr lang="en-US" altLang="ko-KR" sz="1200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전화번호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031-408-4992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7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E-Mail</a:t>
                      </a:r>
                    </a:p>
                  </a:txBody>
                  <a:tcPr marL="36000" marR="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ns931118@naver.com</a:t>
                      </a:r>
                    </a:p>
                  </a:txBody>
                  <a:tcPr marL="7200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562476" y="2567339"/>
          <a:ext cx="2406216" cy="3600452"/>
        </p:xfrm>
        <a:graphic>
          <a:graphicData uri="http://schemas.openxmlformats.org/drawingml/2006/table">
            <a:tbl>
              <a:tblPr/>
              <a:tblGrid>
                <a:gridCol w="866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학력사항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주요경력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55934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한국토지주택공사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자격사항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굴삭기운전기능사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200" kern="120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특이사항</a:t>
                      </a:r>
                    </a:p>
                  </a:txBody>
                  <a:tcPr marL="91436" marR="91436" marT="45714" marB="4571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ko-KR" sz="1100" kern="120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95313" y="4435037"/>
            <a:ext cx="1052512" cy="1482798"/>
            <a:chOff x="377825" y="4767261"/>
            <a:chExt cx="1584325" cy="2232024"/>
          </a:xfrm>
        </p:grpSpPr>
        <p:sp>
          <p:nvSpPr>
            <p:cNvPr id="9" name="한쪽 모서리가 잘린 사각형 8"/>
            <p:cNvSpPr/>
            <p:nvPr/>
          </p:nvSpPr>
          <p:spPr>
            <a:xfrm>
              <a:off x="377825" y="4767261"/>
              <a:ext cx="1584325" cy="2232024"/>
            </a:xfrm>
            <a:prstGeom prst="snip1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ADD IMAGE</a:t>
              </a:r>
              <a:endParaRPr lang="ko-KR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rot="10800000">
              <a:off x="1684338" y="4767263"/>
              <a:ext cx="277812" cy="277812"/>
            </a:xfrm>
            <a:prstGeom prst="rtTriangle">
              <a:avLst/>
            </a:prstGeom>
            <a:solidFill>
              <a:srgbClr val="E51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14526" y="4417087"/>
            <a:ext cx="2591836" cy="1658303"/>
            <a:chOff x="1962150" y="4949825"/>
            <a:chExt cx="2792413" cy="1786635"/>
          </a:xfrm>
        </p:grpSpPr>
        <p:sp>
          <p:nvSpPr>
            <p:cNvPr id="12" name="이등변 삼각형 11"/>
            <p:cNvSpPr/>
            <p:nvPr/>
          </p:nvSpPr>
          <p:spPr>
            <a:xfrm>
              <a:off x="2600325" y="5280025"/>
              <a:ext cx="1427163" cy="1230313"/>
            </a:xfrm>
            <a:prstGeom prst="triangl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>
              <a:off x="3224213" y="5280025"/>
              <a:ext cx="179387" cy="152400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600325" y="6356350"/>
              <a:ext cx="177800" cy="1539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849688" y="6356350"/>
              <a:ext cx="177800" cy="15398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3093533" y="4949825"/>
              <a:ext cx="440744" cy="26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장비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직사각형 28"/>
            <p:cNvSpPr>
              <a:spLocks noChangeArrowheads="1"/>
            </p:cNvSpPr>
            <p:nvPr/>
          </p:nvSpPr>
          <p:spPr bwMode="auto">
            <a:xfrm>
              <a:off x="3938588" y="6570663"/>
              <a:ext cx="815975" cy="16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폐기물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8" name="직사각형 29"/>
            <p:cNvSpPr>
              <a:spLocks noChangeArrowheads="1"/>
            </p:cNvSpPr>
            <p:nvPr/>
          </p:nvSpPr>
          <p:spPr bwMode="auto">
            <a:xfrm>
              <a:off x="1962150" y="6570663"/>
              <a:ext cx="817563" cy="16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defTabSz="914400" eaLnBrk="1" latinLnBrk="1" hangingPunct="1"/>
              <a:r>
                <a:rPr lang="ko-KR" altLang="en-US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철거</a:t>
              </a:r>
              <a:endParaRPr lang="ko-KR" altLang="ko-KR" sz="10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90984" y="2236860"/>
            <a:ext cx="3704792" cy="265311"/>
          </a:xfrm>
          <a:prstGeom prst="rect">
            <a:avLst/>
          </a:prstGeom>
          <a:gradFill flip="none" rotWithShape="1">
            <a:gsLst>
              <a:gs pos="50000">
                <a:srgbClr val="2050A4"/>
              </a:gs>
              <a:gs pos="50000">
                <a:srgbClr val="1D4793"/>
              </a:gs>
            </a:gsLst>
            <a:lin ang="2700000" scaled="1"/>
            <a:tileRect/>
          </a:gradFill>
          <a:ln w="6350">
            <a:solidFill>
              <a:srgbClr val="1238A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ko-KR" altLang="en-US" sz="1200" b="1" kern="10" spc="-7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일반사항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562476" y="2236860"/>
            <a:ext cx="2406215" cy="265311"/>
          </a:xfrm>
          <a:prstGeom prst="rect">
            <a:avLst/>
          </a:prstGeom>
          <a:gradFill flip="none" rotWithShape="1">
            <a:gsLst>
              <a:gs pos="50000">
                <a:srgbClr val="2050A4"/>
              </a:gs>
              <a:gs pos="50000">
                <a:srgbClr val="1D4793"/>
              </a:gs>
            </a:gsLst>
            <a:lin ang="2700000" scaled="1"/>
            <a:tileRect/>
          </a:gradFill>
          <a:ln w="6350">
            <a:solidFill>
              <a:srgbClr val="1238A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ko-KR" altLang="en-US" sz="1200" b="1" kern="10" spc="-7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세부사항</a:t>
            </a:r>
          </a:p>
        </p:txBody>
      </p:sp>
      <p:grpSp>
        <p:nvGrpSpPr>
          <p:cNvPr id="21" name="그룹 20"/>
          <p:cNvGrpSpPr/>
          <p:nvPr/>
        </p:nvGrpSpPr>
        <p:grpSpPr>
          <a:xfrm rot="5400000">
            <a:off x="2146547" y="4829423"/>
            <a:ext cx="3281301" cy="6392430"/>
            <a:chOff x="2025505" y="1517933"/>
            <a:chExt cx="2405156" cy="3488140"/>
          </a:xfrm>
        </p:grpSpPr>
        <p:sp>
          <p:nvSpPr>
            <p:cNvPr id="22" name="직사각형 21"/>
            <p:cNvSpPr/>
            <p:nvPr/>
          </p:nvSpPr>
          <p:spPr>
            <a:xfrm>
              <a:off x="2107894" y="1608669"/>
              <a:ext cx="2230744" cy="33147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025505" y="1517933"/>
              <a:ext cx="2405156" cy="3488140"/>
              <a:chOff x="2025505" y="1517933"/>
              <a:chExt cx="2405156" cy="3488140"/>
            </a:xfrm>
          </p:grpSpPr>
          <p:sp>
            <p:nvSpPr>
              <p:cNvPr id="24" name="직사각형 23"/>
              <p:cNvSpPr/>
              <p:nvPr/>
            </p:nvSpPr>
            <p:spPr>
              <a:xfrm rot="16200000">
                <a:off x="431727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 rot="16200000">
                <a:off x="2787532" y="3233952"/>
                <a:ext cx="3240000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204129" y="1528567"/>
                <a:ext cx="2091646" cy="28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2025505" y="1517933"/>
                <a:ext cx="2405156" cy="3488140"/>
                <a:chOff x="2025505" y="1517933"/>
                <a:chExt cx="2405156" cy="3488140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2204129" y="4970721"/>
                  <a:ext cx="2091646" cy="288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29" name="그룹 28"/>
                <p:cNvGrpSpPr/>
                <p:nvPr/>
              </p:nvGrpSpPr>
              <p:grpSpPr>
                <a:xfrm>
                  <a:off x="2025505" y="1517933"/>
                  <a:ext cx="2405156" cy="3488140"/>
                  <a:chOff x="2025505" y="1517933"/>
                  <a:chExt cx="2405156" cy="3488140"/>
                </a:xfrm>
              </p:grpSpPr>
              <p:grpSp>
                <p:nvGrpSpPr>
                  <p:cNvPr id="30" name="그룹 29"/>
                  <p:cNvGrpSpPr/>
                  <p:nvPr/>
                </p:nvGrpSpPr>
                <p:grpSpPr>
                  <a:xfrm>
                    <a:off x="2025505" y="1517933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34" name="1/2 액자 33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1/2 액자 34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31" name="그룹 30"/>
                  <p:cNvGrpSpPr/>
                  <p:nvPr/>
                </p:nvGrpSpPr>
                <p:grpSpPr>
                  <a:xfrm rot="10800000">
                    <a:off x="2025505" y="4767051"/>
                    <a:ext cx="2405156" cy="239022"/>
                    <a:chOff x="2025505" y="1517933"/>
                    <a:chExt cx="2405156" cy="239022"/>
                  </a:xfrm>
                </p:grpSpPr>
                <p:sp>
                  <p:nvSpPr>
                    <p:cNvPr id="32" name="1/2 액자 31"/>
                    <p:cNvSpPr/>
                    <p:nvPr/>
                  </p:nvSpPr>
                  <p:spPr>
                    <a:xfrm>
                      <a:off x="2025505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1/2 액자 32"/>
                    <p:cNvSpPr/>
                    <p:nvPr/>
                  </p:nvSpPr>
                  <p:spPr>
                    <a:xfrm flipH="1">
                      <a:off x="4215566" y="1517933"/>
                      <a:ext cx="215095" cy="239022"/>
                    </a:xfrm>
                    <a:prstGeom prst="halfFrame">
                      <a:avLst>
                        <a:gd name="adj1" fmla="val 22262"/>
                        <a:gd name="adj2" fmla="val 24477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41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02929" y="1343668"/>
            <a:ext cx="163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기술자 </a:t>
            </a:r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이력사항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46" name="이등변 삼각형 45"/>
          <p:cNvSpPr/>
          <p:nvPr/>
        </p:nvSpPr>
        <p:spPr>
          <a:xfrm>
            <a:off x="2668264" y="4890677"/>
            <a:ext cx="1038606" cy="895350"/>
          </a:xfrm>
          <a:prstGeom prst="triangle">
            <a:avLst/>
          </a:prstGeom>
          <a:solidFill>
            <a:srgbClr val="205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1F3BEF-E70D-4C2E-BCD3-5F5CD5BB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9" y="4396846"/>
            <a:ext cx="1134715" cy="15629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659E628-CFC6-4A42-8B64-B63D1394B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94" y="6601487"/>
            <a:ext cx="3864485" cy="2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2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2"/>
          <a:stretch/>
        </p:blipFill>
        <p:spPr>
          <a:xfrm>
            <a:off x="454197" y="5703477"/>
            <a:ext cx="6645600" cy="40461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0" b="18166"/>
          <a:stretch/>
        </p:blipFill>
        <p:spPr>
          <a:xfrm>
            <a:off x="454196" y="2005268"/>
            <a:ext cx="6645600" cy="3512136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54196" y="5128921"/>
            <a:ext cx="6651283" cy="4620021"/>
            <a:chOff x="361950" y="4731488"/>
            <a:chExt cx="6134100" cy="426078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FB46C3-4911-41E8-92B6-5F3D2C095D95}"/>
                </a:ext>
              </a:extLst>
            </p:cNvPr>
            <p:cNvSpPr/>
            <p:nvPr/>
          </p:nvSpPr>
          <p:spPr>
            <a:xfrm>
              <a:off x="361950" y="4731488"/>
              <a:ext cx="6127750" cy="36104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사동 주택 철거공사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816006-EAFE-4CAB-AB15-78CE46FBB041}"/>
                </a:ext>
              </a:extLst>
            </p:cNvPr>
            <p:cNvSpPr/>
            <p:nvPr/>
          </p:nvSpPr>
          <p:spPr>
            <a:xfrm>
              <a:off x="368300" y="8631223"/>
              <a:ext cx="6127750" cy="361047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시흥동 주택 철거공사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841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4020"/>
          <a:stretch/>
        </p:blipFill>
        <p:spPr>
          <a:xfrm>
            <a:off x="459360" y="2005269"/>
            <a:ext cx="6645600" cy="351760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57638" y="5128922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선부동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주택 철거공사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09"/>
          <a:stretch/>
        </p:blipFill>
        <p:spPr>
          <a:xfrm>
            <a:off x="454196" y="5703476"/>
            <a:ext cx="6646118" cy="40454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57638" y="9300758"/>
            <a:ext cx="6644398" cy="448183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본오동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주택 철거공사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25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7037" y="1981314"/>
            <a:ext cx="6645600" cy="3563045"/>
            <a:chOff x="457037" y="1782861"/>
            <a:chExt cx="6645600" cy="35630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9"/>
            <a:stretch/>
          </p:blipFill>
          <p:spPr>
            <a:xfrm>
              <a:off x="457037" y="1782861"/>
              <a:ext cx="6645600" cy="35563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E816006-EAFE-4CAB-AB15-78CE46FBB041}"/>
                </a:ext>
              </a:extLst>
            </p:cNvPr>
            <p:cNvSpPr/>
            <p:nvPr/>
          </p:nvSpPr>
          <p:spPr>
            <a:xfrm>
              <a:off x="457638" y="4954418"/>
              <a:ext cx="6644398" cy="39148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연희동 주택 철거공사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0" b="33245"/>
          <a:stretch/>
        </p:blipFill>
        <p:spPr>
          <a:xfrm>
            <a:off x="454194" y="5664200"/>
            <a:ext cx="6645600" cy="40854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54196" y="9300758"/>
            <a:ext cx="6644398" cy="448183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리모델링 철거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1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4" b="24907"/>
          <a:stretch/>
        </p:blipFill>
        <p:spPr>
          <a:xfrm>
            <a:off x="454197" y="1986694"/>
            <a:ext cx="6644397" cy="3635565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16" b="4926"/>
          <a:stretch/>
        </p:blipFill>
        <p:spPr>
          <a:xfrm>
            <a:off x="457037" y="5703475"/>
            <a:ext cx="6645600" cy="405039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9357454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호매실동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상가 철거공사</a:t>
            </a:r>
          </a:p>
        </p:txBody>
      </p:sp>
    </p:spTree>
    <p:extLst>
      <p:ext uri="{BB962C8B-B14F-4D97-AF65-F5344CB8AC3E}">
        <p14:creationId xmlns:p14="http://schemas.microsoft.com/office/powerpoint/2010/main" val="3887937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54" b="9506"/>
          <a:stretch/>
        </p:blipFill>
        <p:spPr>
          <a:xfrm>
            <a:off x="454196" y="1986694"/>
            <a:ext cx="6644397" cy="3635567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57037" y="5703478"/>
            <a:ext cx="6648442" cy="4045466"/>
            <a:chOff x="457037" y="5703478"/>
            <a:chExt cx="6648442" cy="404546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22" b="24676"/>
            <a:stretch/>
          </p:blipFill>
          <p:spPr>
            <a:xfrm>
              <a:off x="457037" y="5703478"/>
              <a:ext cx="6645600" cy="404200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816006-EAFE-4CAB-AB15-78CE46FBB041}"/>
                </a:ext>
              </a:extLst>
            </p:cNvPr>
            <p:cNvSpPr/>
            <p:nvPr/>
          </p:nvSpPr>
          <p:spPr>
            <a:xfrm>
              <a:off x="461081" y="9357456"/>
              <a:ext cx="6644398" cy="39148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월피동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S-Oil 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철거공사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14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9" y="10646094"/>
            <a:ext cx="755915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797548" y="6546224"/>
            <a:ext cx="18760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Contents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7491" y="7096938"/>
            <a:ext cx="1859483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공사지명원</a:t>
            </a:r>
            <a:r>
              <a:rPr lang="ko-KR" altLang="en-US" sz="7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</a:t>
            </a:r>
            <a:r>
              <a:rPr lang="en-US" altLang="ko-KR" sz="7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| Construction Work Nomination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779837" y="4117098"/>
            <a:ext cx="0" cy="604290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57" y="10088485"/>
            <a:ext cx="1314580" cy="256023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744038" y="4059042"/>
            <a:ext cx="2118285" cy="2474965"/>
            <a:chOff x="744038" y="4059042"/>
            <a:chExt cx="2118285" cy="2474965"/>
          </a:xfrm>
        </p:grpSpPr>
        <p:grpSp>
          <p:nvGrpSpPr>
            <p:cNvPr id="44" name="그룹 43"/>
            <p:cNvGrpSpPr/>
            <p:nvPr/>
          </p:nvGrpSpPr>
          <p:grpSpPr>
            <a:xfrm>
              <a:off x="1674614" y="4286759"/>
              <a:ext cx="1187709" cy="2247248"/>
              <a:chOff x="4671814" y="4156130"/>
              <a:chExt cx="1187709" cy="2247248"/>
            </a:xfrm>
          </p:grpSpPr>
          <p:sp>
            <p:nvSpPr>
              <p:cNvPr id="49" name="Text Box 9"/>
              <p:cNvSpPr txBox="1">
                <a:spLocks noChangeArrowheads="1"/>
              </p:cNvSpPr>
              <p:nvPr/>
            </p:nvSpPr>
            <p:spPr bwMode="auto">
              <a:xfrm>
                <a:off x="4684521" y="4633663"/>
                <a:ext cx="1175002" cy="1769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 marL="2286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CEO </a:t>
                </a: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인사말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회사개요</a:t>
                </a: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&amp;</a:t>
                </a: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연혁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조직도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경영방침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0" indent="0">
                  <a:spcBef>
                    <a:spcPts val="1500"/>
                  </a:spcBef>
                </a:pP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5. </a:t>
                </a: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사업소개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4671814" y="4156130"/>
                <a:ext cx="80791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95690">
                  <a:spcBef>
                    <a:spcPct val="20000"/>
                  </a:spcBef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회사소개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744038" y="4059042"/>
              <a:ext cx="803591" cy="767554"/>
              <a:chOff x="3013510" y="3729738"/>
              <a:chExt cx="803591" cy="767554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14" r="55486"/>
              <a:stretch/>
            </p:blipFill>
            <p:spPr>
              <a:xfrm>
                <a:off x="3013510" y="3729738"/>
                <a:ext cx="696715" cy="767554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3199963" y="3898072"/>
                <a:ext cx="3238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endParaRPr>
              </a:p>
            </p:txBody>
          </p:sp>
          <p:sp>
            <p:nvSpPr>
              <p:cNvPr id="48" name="이등변 삼각형 47"/>
              <p:cNvSpPr/>
              <p:nvPr/>
            </p:nvSpPr>
            <p:spPr>
              <a:xfrm rot="16200000" flipV="1">
                <a:off x="3710116" y="4048522"/>
                <a:ext cx="114910" cy="9906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744038" y="6674453"/>
            <a:ext cx="2381294" cy="1690135"/>
            <a:chOff x="744038" y="4059042"/>
            <a:chExt cx="2381294" cy="1690135"/>
          </a:xfrm>
        </p:grpSpPr>
        <p:grpSp>
          <p:nvGrpSpPr>
            <p:cNvPr id="52" name="그룹 51"/>
            <p:cNvGrpSpPr/>
            <p:nvPr/>
          </p:nvGrpSpPr>
          <p:grpSpPr>
            <a:xfrm>
              <a:off x="1674614" y="4286759"/>
              <a:ext cx="1450718" cy="1462418"/>
              <a:chOff x="4671814" y="4156130"/>
              <a:chExt cx="1450718" cy="1462418"/>
            </a:xfrm>
          </p:grpSpPr>
          <p:sp>
            <p:nvSpPr>
              <p:cNvPr id="57" name="Text Box 9"/>
              <p:cNvSpPr txBox="1">
                <a:spLocks noChangeArrowheads="1"/>
              </p:cNvSpPr>
              <p:nvPr/>
            </p:nvSpPr>
            <p:spPr bwMode="auto">
              <a:xfrm>
                <a:off x="4684521" y="4633663"/>
                <a:ext cx="921727" cy="984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 marL="2286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인증서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0" indent="0">
                  <a:spcBef>
                    <a:spcPts val="1500"/>
                  </a:spcBef>
                </a:pP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2. </a:t>
                </a:r>
                <a:r>
                  <a:rPr lang="ko-KR" altLang="en-US" sz="1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장비현황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0" indent="0">
                  <a:spcBef>
                    <a:spcPts val="1500"/>
                  </a:spcBef>
                </a:pP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3. </a:t>
                </a:r>
                <a:r>
                  <a:rPr lang="ko-KR" altLang="en-US" sz="1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기술자현황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58" name="Text Box 5"/>
              <p:cNvSpPr txBox="1">
                <a:spLocks noChangeArrowheads="1"/>
              </p:cNvSpPr>
              <p:nvPr/>
            </p:nvSpPr>
            <p:spPr bwMode="auto">
              <a:xfrm>
                <a:off x="4671814" y="4156130"/>
                <a:ext cx="145071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95690">
                  <a:spcBef>
                    <a:spcPct val="20000"/>
                  </a:spcBef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인증서 </a:t>
                </a:r>
                <a:r>
                  <a:rPr lang="en-US" altLang="ko-KR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· </a:t>
                </a:r>
                <a:r>
                  <a:rPr lang="ko-KR" altLang="en-US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현황서</a:t>
                </a: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744038" y="4059042"/>
              <a:ext cx="803591" cy="767554"/>
              <a:chOff x="3013510" y="3729738"/>
              <a:chExt cx="803591" cy="767554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14" r="55486"/>
              <a:stretch/>
            </p:blipFill>
            <p:spPr>
              <a:xfrm>
                <a:off x="3013510" y="3729738"/>
                <a:ext cx="696715" cy="767554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3199962" y="3898072"/>
                <a:ext cx="3238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endParaRPr>
              </a:p>
            </p:txBody>
          </p:sp>
          <p:sp>
            <p:nvSpPr>
              <p:cNvPr id="56" name="이등변 삼각형 55"/>
              <p:cNvSpPr/>
              <p:nvPr/>
            </p:nvSpPr>
            <p:spPr>
              <a:xfrm rot="16200000" flipV="1">
                <a:off x="3710116" y="4048522"/>
                <a:ext cx="114910" cy="9906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744038" y="8505034"/>
            <a:ext cx="2341102" cy="1297720"/>
            <a:chOff x="744038" y="4059042"/>
            <a:chExt cx="2341102" cy="1297720"/>
          </a:xfrm>
        </p:grpSpPr>
        <p:grpSp>
          <p:nvGrpSpPr>
            <p:cNvPr id="60" name="그룹 59"/>
            <p:cNvGrpSpPr/>
            <p:nvPr/>
          </p:nvGrpSpPr>
          <p:grpSpPr>
            <a:xfrm>
              <a:off x="1674614" y="4286759"/>
              <a:ext cx="1410526" cy="1070003"/>
              <a:chOff x="4671814" y="4156130"/>
              <a:chExt cx="1410526" cy="1070003"/>
            </a:xfrm>
          </p:grpSpPr>
          <p:sp>
            <p:nvSpPr>
              <p:cNvPr id="65" name="Text Box 9"/>
              <p:cNvSpPr txBox="1">
                <a:spLocks noChangeArrowheads="1"/>
              </p:cNvSpPr>
              <p:nvPr/>
            </p:nvSpPr>
            <p:spPr bwMode="auto">
              <a:xfrm>
                <a:off x="4684521" y="4633663"/>
                <a:ext cx="1397819" cy="59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t">
                <a:spAutoFit/>
              </a:bodyPr>
              <a:lstStyle>
                <a:lvl1pPr marL="2286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180975" indent="-180975">
                  <a:spcBef>
                    <a:spcPts val="1500"/>
                  </a:spcBef>
                  <a:buFont typeface="맑은 고딕" panose="020B0503020000020004" pitchFamily="50" charset="-127"/>
                  <a:buAutoNum type="arabicPeriod"/>
                </a:pPr>
                <a:r>
                  <a:rPr lang="ko-KR" altLang="en-US" sz="1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주요공사</a:t>
                </a:r>
                <a:r>
                  <a:rPr lang="ko-KR" altLang="en-US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 관련사진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  <a:p>
                <a:pPr marL="0" indent="0">
                  <a:spcBef>
                    <a:spcPts val="1500"/>
                  </a:spcBef>
                </a:pPr>
                <a:r>
                  <a:rPr lang="en-US" altLang="ko-KR" sz="13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2. </a:t>
                </a:r>
                <a:r>
                  <a:rPr lang="ko-KR" altLang="en-US" sz="130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주요실적</a:t>
                </a:r>
                <a:endParaRPr lang="en-US" altLang="ko-KR" sz="1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66" name="Text Box 5"/>
              <p:cNvSpPr txBox="1">
                <a:spLocks noChangeArrowheads="1"/>
              </p:cNvSpPr>
              <p:nvPr/>
            </p:nvSpPr>
            <p:spPr bwMode="auto">
              <a:xfrm>
                <a:off x="4671814" y="4156130"/>
                <a:ext cx="40395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995690">
                  <a:spcBef>
                    <a:spcPct val="20000"/>
                  </a:spcBef>
                  <a:defRPr/>
                </a:pPr>
                <a:r>
                  <a:rPr lang="ko-KR" altLang="en-US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실적</a:t>
                </a: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744038" y="4059042"/>
              <a:ext cx="803591" cy="767554"/>
              <a:chOff x="3013510" y="3729738"/>
              <a:chExt cx="803591" cy="767554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14" r="55486"/>
              <a:stretch/>
            </p:blipFill>
            <p:spPr>
              <a:xfrm>
                <a:off x="3013510" y="3729738"/>
                <a:ext cx="696715" cy="767554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3199962" y="3898072"/>
                <a:ext cx="3238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  <a:endParaRPr lang="ko-KR" altLang="en-US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endParaRPr>
              </a:p>
            </p:txBody>
          </p:sp>
          <p:sp>
            <p:nvSpPr>
              <p:cNvPr id="64" name="이등변 삼각형 63"/>
              <p:cNvSpPr/>
              <p:nvPr/>
            </p:nvSpPr>
            <p:spPr>
              <a:xfrm rot="16200000" flipV="1">
                <a:off x="3710116" y="4048522"/>
                <a:ext cx="114910" cy="9906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7" name="직사각형 66"/>
          <p:cNvSpPr/>
          <p:nvPr/>
        </p:nvSpPr>
        <p:spPr>
          <a:xfrm>
            <a:off x="519" y="0"/>
            <a:ext cx="7559156" cy="45719"/>
          </a:xfrm>
          <a:prstGeom prst="rect">
            <a:avLst/>
          </a:prstGeom>
          <a:solidFill>
            <a:srgbClr val="205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87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9"/>
          <a:stretch/>
        </p:blipFill>
        <p:spPr>
          <a:xfrm>
            <a:off x="457037" y="1983914"/>
            <a:ext cx="6645600" cy="351746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61082" y="5105605"/>
            <a:ext cx="6637512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본오동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교회 철거공사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7037" y="5703478"/>
            <a:ext cx="6648442" cy="4045464"/>
            <a:chOff x="457037" y="5703478"/>
            <a:chExt cx="6648442" cy="404546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3"/>
            <a:stretch/>
          </p:blipFill>
          <p:spPr>
            <a:xfrm>
              <a:off x="457037" y="5703478"/>
              <a:ext cx="6645600" cy="404247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816006-EAFE-4CAB-AB15-78CE46FBB041}"/>
                </a:ext>
              </a:extLst>
            </p:cNvPr>
            <p:cNvSpPr/>
            <p:nvPr/>
          </p:nvSpPr>
          <p:spPr>
            <a:xfrm>
              <a:off x="461081" y="9357454"/>
              <a:ext cx="6644398" cy="39148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동춘동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SK 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영화주유소 철거공사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77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57037" y="1986693"/>
            <a:ext cx="6655330" cy="7762249"/>
            <a:chOff x="457037" y="1986693"/>
            <a:chExt cx="6655330" cy="833645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37" y="1986693"/>
              <a:ext cx="6645600" cy="4191699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457037" y="6277678"/>
              <a:ext cx="6655330" cy="4045465"/>
              <a:chOff x="457037" y="5703477"/>
              <a:chExt cx="6655330" cy="404546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651" b="12851"/>
              <a:stretch/>
            </p:blipFill>
            <p:spPr>
              <a:xfrm>
                <a:off x="457037" y="5703477"/>
                <a:ext cx="6645600" cy="4037827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E816006-EAFE-4CAB-AB15-78CE46FBB041}"/>
                  </a:ext>
                </a:extLst>
              </p:cNvPr>
              <p:cNvSpPr/>
              <p:nvPr/>
            </p:nvSpPr>
            <p:spPr>
              <a:xfrm>
                <a:off x="461081" y="9357454"/>
                <a:ext cx="6651286" cy="391488"/>
              </a:xfrm>
              <a:prstGeom prst="rect">
                <a:avLst/>
              </a:prstGeom>
              <a:solidFill>
                <a:schemeClr val="tx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ln>
                      <a:solidFill>
                        <a:srgbClr val="00206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독산동 공장 철거공사</a:t>
                </a:r>
              </a:p>
            </p:txBody>
          </p:sp>
        </p:grpSp>
      </p:grpSp>
      <p:sp>
        <p:nvSpPr>
          <p:cNvPr id="22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</p:spTree>
    <p:extLst>
      <p:ext uri="{BB962C8B-B14F-4D97-AF65-F5344CB8AC3E}">
        <p14:creationId xmlns:p14="http://schemas.microsoft.com/office/powerpoint/2010/main" val="33221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3"/>
          <a:stretch/>
        </p:blipFill>
        <p:spPr>
          <a:xfrm>
            <a:off x="457037" y="1986694"/>
            <a:ext cx="6645600" cy="35306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54196" y="5128921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독산동 공장 철거공사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7" y="5631543"/>
            <a:ext cx="6645600" cy="410962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FB46C3-4911-41E8-92B6-5F3D2C095D95}"/>
              </a:ext>
            </a:extLst>
          </p:cNvPr>
          <p:cNvSpPr/>
          <p:nvPr/>
        </p:nvSpPr>
        <p:spPr>
          <a:xfrm>
            <a:off x="454196" y="9357453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공장 철거공사</a:t>
            </a:r>
            <a:endParaRPr lang="en-US" altLang="ko-KR" sz="1600" b="1" dirty="0">
              <a:ln>
                <a:solidFill>
                  <a:srgbClr val="002060">
                    <a:alpha val="0"/>
                  </a:srgb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669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2" b="42307"/>
          <a:stretch/>
        </p:blipFill>
        <p:spPr>
          <a:xfrm>
            <a:off x="461081" y="1988820"/>
            <a:ext cx="6644398" cy="3531584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주요공사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관련사진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61081" y="5703478"/>
            <a:ext cx="6644398" cy="4045466"/>
            <a:chOff x="461081" y="5703478"/>
            <a:chExt cx="6644398" cy="404546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6" b="10246"/>
            <a:stretch/>
          </p:blipFill>
          <p:spPr>
            <a:xfrm>
              <a:off x="461081" y="5703478"/>
              <a:ext cx="6644398" cy="40454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816006-EAFE-4CAB-AB15-78CE46FBB041}"/>
                </a:ext>
              </a:extLst>
            </p:cNvPr>
            <p:cNvSpPr/>
            <p:nvPr/>
          </p:nvSpPr>
          <p:spPr>
            <a:xfrm>
              <a:off x="461081" y="9357456"/>
              <a:ext cx="6644398" cy="39148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월피동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S-Oil </a:t>
              </a:r>
              <a:r>
                <a:rPr lang="ko-KR" altLang="en-US" sz="1600" b="1" dirty="0">
                  <a:ln>
                    <a:solidFill>
                      <a:srgbClr val="00206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토목공사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883087" y="1410450"/>
            <a:ext cx="1215506" cy="299769"/>
            <a:chOff x="402338" y="1468088"/>
            <a:chExt cx="1101748" cy="257336"/>
          </a:xfrm>
        </p:grpSpPr>
        <p:grpSp>
          <p:nvGrpSpPr>
            <p:cNvPr id="14" name="그룹 13"/>
            <p:cNvGrpSpPr/>
            <p:nvPr/>
          </p:nvGrpSpPr>
          <p:grpSpPr>
            <a:xfrm>
              <a:off x="402338" y="1468088"/>
              <a:ext cx="1101748" cy="257336"/>
              <a:chOff x="403838" y="1844562"/>
              <a:chExt cx="1356709" cy="30201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3838" y="1844562"/>
                <a:ext cx="1356709" cy="30201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altLang="ko-KR" dirty="0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03840" y="1844562"/>
                <a:ext cx="1225816" cy="30201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r">
                  <a:defRPr/>
                </a:pPr>
                <a:endPara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26972" y="1530887"/>
              <a:ext cx="1077114" cy="128250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토목 공사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5128010"/>
            <a:ext cx="6644398" cy="3924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토목공사</a:t>
            </a:r>
          </a:p>
        </p:txBody>
      </p:sp>
    </p:spTree>
    <p:extLst>
      <p:ext uri="{BB962C8B-B14F-4D97-AF65-F5344CB8AC3E}">
        <p14:creationId xmlns:p14="http://schemas.microsoft.com/office/powerpoint/2010/main" val="1111663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장비보유 관련사진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9357456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덤프 보유 사진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5128010"/>
            <a:ext cx="6644398" cy="3924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포크레인 보유 사진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0E097-CABF-4035-9394-BDC293741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0" y="1781950"/>
            <a:ext cx="6644397" cy="33460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6BCCFD-C6FF-4E02-A841-BB50E39AA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1" y="5491899"/>
            <a:ext cx="6644396" cy="38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6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장비보유 관련사진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9357456"/>
            <a:ext cx="6644398" cy="3914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톤 보유 사진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816006-EAFE-4CAB-AB15-78CE46FBB041}"/>
              </a:ext>
            </a:extLst>
          </p:cNvPr>
          <p:cNvSpPr/>
          <p:nvPr/>
        </p:nvSpPr>
        <p:spPr>
          <a:xfrm>
            <a:off x="461081" y="5140710"/>
            <a:ext cx="6644398" cy="3924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마이티</a:t>
            </a:r>
            <a:r>
              <a:rPr lang="ko-KR" altLang="en-US" sz="1600" b="1" dirty="0">
                <a:ln>
                  <a:solidFill>
                    <a:srgbClr val="002060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보유 사진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F0951-133B-4D88-BD48-0F87E385B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0" y="1723191"/>
            <a:ext cx="6644397" cy="3415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C372A7-553A-4366-8961-C3C5894BF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0" y="5533110"/>
            <a:ext cx="3318757" cy="38277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A20544-8D89-41C6-BB03-D1491B336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5533109"/>
            <a:ext cx="3318757" cy="382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8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177613"/>
              </p:ext>
            </p:extLst>
          </p:nvPr>
        </p:nvGraphicFramePr>
        <p:xfrm>
          <a:off x="583622" y="2392454"/>
          <a:ext cx="6392431" cy="743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55">
                  <a:extLst>
                    <a:ext uri="{9D8B030D-6E8A-4147-A177-3AD203B41FA5}">
                      <a16:colId xmlns:a16="http://schemas.microsoft.com/office/drawing/2014/main" val="1965572506"/>
                    </a:ext>
                  </a:extLst>
                </a:gridCol>
                <a:gridCol w="2963961">
                  <a:extLst>
                    <a:ext uri="{9D8B030D-6E8A-4147-A177-3AD203B41FA5}">
                      <a16:colId xmlns:a16="http://schemas.microsoft.com/office/drawing/2014/main" val="1495125291"/>
                    </a:ext>
                  </a:extLst>
                </a:gridCol>
                <a:gridCol w="1185903">
                  <a:extLst>
                    <a:ext uri="{9D8B030D-6E8A-4147-A177-3AD203B41FA5}">
                      <a16:colId xmlns:a16="http://schemas.microsoft.com/office/drawing/2014/main" val="1030643834"/>
                    </a:ext>
                  </a:extLst>
                </a:gridCol>
                <a:gridCol w="1270712">
                  <a:extLst>
                    <a:ext uri="{9D8B030D-6E8A-4147-A177-3AD203B41FA5}">
                      <a16:colId xmlns:a16="http://schemas.microsoft.com/office/drawing/2014/main" val="3699058757"/>
                    </a:ext>
                  </a:extLst>
                </a:gridCol>
              </a:tblGrid>
              <a:tr h="450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공사년도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계약금액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083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1332-5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24,000,000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96923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919-5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13,500,000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3124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선부동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1112-1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22,500,000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9038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04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시흥동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824-16,17,18,19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60,923,500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4340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04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일동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553-4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9,500,000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46984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04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시흥동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946-17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32,107,400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6492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04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 은평구 대조동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179-21,43,44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60,430,000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61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05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마포구 성산동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250-36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17,200,000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22850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05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독산동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1005-3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공장철거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54,225,000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03906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06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수원시 팔달구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화서동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143-1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144-2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27,560,000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1425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06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독산동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999-10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공장철거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17,000,000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780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07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611-2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23,800,000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11073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07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1381-6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26,000,000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3642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08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경기 공공리모델링 임대주택 건설공사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(19-4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공구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개필지철거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148,000,000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원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한국 토지 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 공사 발주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17007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1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주요실적</a:t>
            </a:r>
            <a:endParaRPr lang="ko-KR" altLang="en-US" dirty="0">
              <a:solidFill>
                <a:srgbClr val="205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07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48921"/>
              </p:ext>
            </p:extLst>
          </p:nvPr>
        </p:nvGraphicFramePr>
        <p:xfrm>
          <a:off x="583622" y="2392454"/>
          <a:ext cx="6392431" cy="743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55">
                  <a:extLst>
                    <a:ext uri="{9D8B030D-6E8A-4147-A177-3AD203B41FA5}">
                      <a16:colId xmlns:a16="http://schemas.microsoft.com/office/drawing/2014/main" val="1965572506"/>
                    </a:ext>
                  </a:extLst>
                </a:gridCol>
                <a:gridCol w="2963961">
                  <a:extLst>
                    <a:ext uri="{9D8B030D-6E8A-4147-A177-3AD203B41FA5}">
                      <a16:colId xmlns:a16="http://schemas.microsoft.com/office/drawing/2014/main" val="1495125291"/>
                    </a:ext>
                  </a:extLst>
                </a:gridCol>
                <a:gridCol w="1188254">
                  <a:extLst>
                    <a:ext uri="{9D8B030D-6E8A-4147-A177-3AD203B41FA5}">
                      <a16:colId xmlns:a16="http://schemas.microsoft.com/office/drawing/2014/main" val="1030643834"/>
                    </a:ext>
                  </a:extLst>
                </a:gridCol>
                <a:gridCol w="1268361">
                  <a:extLst>
                    <a:ext uri="{9D8B030D-6E8A-4147-A177-3AD203B41FA5}">
                      <a16:colId xmlns:a16="http://schemas.microsoft.com/office/drawing/2014/main" val="3699058757"/>
                    </a:ext>
                  </a:extLst>
                </a:gridCol>
              </a:tblGrid>
              <a:tr h="450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공사년도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계약금액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083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의왕시 삼동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215-115,10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 빌라 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두필지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21,400,000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96923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일동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657-5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18,550,000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3124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과천시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과천동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377-24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21,000,000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9038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와동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694-10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상가철거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4340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수원시 장안구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영화동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419-14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교회철거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26,000,000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46984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657-11~12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 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두필지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27,270,000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6492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09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용인시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기흥구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보라동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142-3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상가철거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15,000,000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61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수원시 장안구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영화동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271-18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12,500,000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22850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용인시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기흥구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중동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668-5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화재일어난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공장철거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03906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시흥시 신천동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724-2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1425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614-13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780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713-11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11073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1335-1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9,300,000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3642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수원시 권선구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고색동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100-4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17007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주요실적</a:t>
            </a:r>
            <a:endParaRPr lang="ko-KR" altLang="en-US" dirty="0">
              <a:solidFill>
                <a:srgbClr val="205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21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51012"/>
              </p:ext>
            </p:extLst>
          </p:nvPr>
        </p:nvGraphicFramePr>
        <p:xfrm>
          <a:off x="583622" y="2392454"/>
          <a:ext cx="6392431" cy="743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55">
                  <a:extLst>
                    <a:ext uri="{9D8B030D-6E8A-4147-A177-3AD203B41FA5}">
                      <a16:colId xmlns:a16="http://schemas.microsoft.com/office/drawing/2014/main" val="1965572506"/>
                    </a:ext>
                  </a:extLst>
                </a:gridCol>
                <a:gridCol w="2963961">
                  <a:extLst>
                    <a:ext uri="{9D8B030D-6E8A-4147-A177-3AD203B41FA5}">
                      <a16:colId xmlns:a16="http://schemas.microsoft.com/office/drawing/2014/main" val="1495125291"/>
                    </a:ext>
                  </a:extLst>
                </a:gridCol>
                <a:gridCol w="1188254">
                  <a:extLst>
                    <a:ext uri="{9D8B030D-6E8A-4147-A177-3AD203B41FA5}">
                      <a16:colId xmlns:a16="http://schemas.microsoft.com/office/drawing/2014/main" val="1030643834"/>
                    </a:ext>
                  </a:extLst>
                </a:gridCol>
                <a:gridCol w="1268361">
                  <a:extLst>
                    <a:ext uri="{9D8B030D-6E8A-4147-A177-3AD203B41FA5}">
                      <a16:colId xmlns:a16="http://schemas.microsoft.com/office/drawing/2014/main" val="3699058757"/>
                    </a:ext>
                  </a:extLst>
                </a:gridCol>
              </a:tblGrid>
              <a:tr h="450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공사년도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계약금액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083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시흥동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827-15,54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두필지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24,300,000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96923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성북구 정릉동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266-71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3124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금천구 시흥동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825-24,25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두필지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24,300,000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9038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602-3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25,000,000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4340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1152-19,20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두필지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8,300,000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46984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용인시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기흥구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신갈동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51-11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6492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서울시 광진구 중곡동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56-4,5,11,12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네필지</a:t>
                      </a:r>
                      <a:endParaRPr kumimoji="0" lang="en-US" altLang="ko-KR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주택 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61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수원시 장안구 송죽동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503-10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14,650,000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22850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552-21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03906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시흥시 신천동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69-2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29,000,000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1425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2019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안산시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735-4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780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 양천구 신정동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946-34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21,000,000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11073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 금천구 시흥동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790-21,22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3642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선부동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1107-4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17007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주요실적</a:t>
            </a:r>
            <a:endParaRPr lang="ko-KR" altLang="en-US" dirty="0">
              <a:solidFill>
                <a:srgbClr val="205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19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36546"/>
              </p:ext>
            </p:extLst>
          </p:nvPr>
        </p:nvGraphicFramePr>
        <p:xfrm>
          <a:off x="583622" y="2392454"/>
          <a:ext cx="6392431" cy="743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55">
                  <a:extLst>
                    <a:ext uri="{9D8B030D-6E8A-4147-A177-3AD203B41FA5}">
                      <a16:colId xmlns:a16="http://schemas.microsoft.com/office/drawing/2014/main" val="1965572506"/>
                    </a:ext>
                  </a:extLst>
                </a:gridCol>
                <a:gridCol w="2963961">
                  <a:extLst>
                    <a:ext uri="{9D8B030D-6E8A-4147-A177-3AD203B41FA5}">
                      <a16:colId xmlns:a16="http://schemas.microsoft.com/office/drawing/2014/main" val="1495125291"/>
                    </a:ext>
                  </a:extLst>
                </a:gridCol>
                <a:gridCol w="1188254">
                  <a:extLst>
                    <a:ext uri="{9D8B030D-6E8A-4147-A177-3AD203B41FA5}">
                      <a16:colId xmlns:a16="http://schemas.microsoft.com/office/drawing/2014/main" val="1030643834"/>
                    </a:ext>
                  </a:extLst>
                </a:gridCol>
                <a:gridCol w="1268361">
                  <a:extLst>
                    <a:ext uri="{9D8B030D-6E8A-4147-A177-3AD203B41FA5}">
                      <a16:colId xmlns:a16="http://schemas.microsoft.com/office/drawing/2014/main" val="3699058757"/>
                    </a:ext>
                  </a:extLst>
                </a:gridCol>
              </a:tblGrid>
              <a:tr h="450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공사년도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계약금액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083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 금천구 시흥동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924-18,22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42,000,000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96923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 권선구 권선동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976-8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3124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634. 635-3.4.5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52,000,000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9038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735-4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4340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 장안구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연무동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258-21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35,900,000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46984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713-10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18,000,000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6492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부곡동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668-11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11,000,000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61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일동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550-6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22850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949-11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27,700,000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03906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일동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600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23,600,000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1425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월피동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498-1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30,740,000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780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와동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837-7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20,670,000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11073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고잔동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650-4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16,430,000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3642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 팔달구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고등동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70-25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16,000,000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17007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주요실적</a:t>
            </a:r>
            <a:endParaRPr lang="ko-KR" altLang="en-US" dirty="0">
              <a:solidFill>
                <a:srgbClr val="205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145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9797" y="1707379"/>
            <a:ext cx="2090316" cy="20774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5A5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Utility System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5A5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Quality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5A5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General architecture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5A5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&amp; scaffolding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655A5"/>
                </a:solidFill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Tear Down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9797" y="4367851"/>
            <a:ext cx="3501576" cy="4923740"/>
          </a:xfrm>
          <a:prstGeom prst="rect">
            <a:avLst/>
          </a:prstGeom>
          <a:noFill/>
        </p:spPr>
        <p:txBody>
          <a:bodyPr wrap="square" lIns="0" tIns="0" rIns="0" bIns="4199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안녕하십니까</a:t>
            </a:r>
            <a:r>
              <a:rPr lang="en-US" altLang="zh-CN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㈜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능성산업개발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대표이사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구한림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입니다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저희 회사는 주택철거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공장철거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상가철거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비계구조물해체공사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561AD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,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분야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전문업체로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서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2018년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창립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이래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차별화된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기술력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확보와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유능한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인재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를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통해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비계구조물해체공사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  <a:cs typeface="Times New Roman" pitchFamily="18" charset="0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중장비대여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토공사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폐기물 처리 등을 도맡아 다양한 서비스를 제공하며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,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지속적으로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성장하고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있는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기업입니다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. </a:t>
            </a:r>
            <a:r>
              <a:rPr lang="en-US" altLang="zh-CN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당사는</a:t>
            </a:r>
            <a:r>
              <a:rPr lang="en-US" altLang="zh-CN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철거 기술능력은 어느 회사와 대립해도 기술적인 능력이 매우 우수합니다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.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또한 합리적인가격을 추구합니다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C4948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cs typeface="MS Shell Dlg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㈜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능성산업개발은 </a:t>
            </a:r>
            <a:r>
              <a:rPr lang="en-US" altLang="zh-CN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늘 </a:t>
            </a: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안전을</a:t>
            </a:r>
            <a:endParaRPr lang="en-US" altLang="ko-KR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C4948"/>
              </a:solidFill>
              <a:latin typeface="KoPub바탕체 Bold" panose="00000800000000000000" pitchFamily="2" charset="-127"/>
              <a:ea typeface="KoPub바탕체 Bold" panose="00000800000000000000" pitchFamily="2" charset="-127"/>
              <a:cs typeface="MS Shell Dlg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최우선 </a:t>
            </a:r>
            <a:r>
              <a:rPr lang="en-US" altLang="zh-CN" sz="16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합니다</a:t>
            </a:r>
            <a:r>
              <a:rPr lang="en-US" altLang="zh-CN" sz="1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MS Shell Dlg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저희는 철거에 필요한 모든 중장비를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자차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보유 하고있으며 기술인력부분에 대해서는 최고의 베테랑들로 구성하고 있으며 저희 업체에서는 항상 안전을 최우선시 하며 회사 설립 전 과 후 에 인사사고 한번도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없었다는것을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자부합니다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저희는 항상 고객 만족에 최선을 다하며 공사의 가치를 만들어가는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신뢰할수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 있는 기업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(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주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)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능성산업개발이 되겠습니다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C4948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MS Shell Dlg" pitchFamily="18" charset="0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15" y="4737715"/>
            <a:ext cx="702086" cy="7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53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02174"/>
              </p:ext>
            </p:extLst>
          </p:nvPr>
        </p:nvGraphicFramePr>
        <p:xfrm>
          <a:off x="583622" y="2392454"/>
          <a:ext cx="6392431" cy="7432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855">
                  <a:extLst>
                    <a:ext uri="{9D8B030D-6E8A-4147-A177-3AD203B41FA5}">
                      <a16:colId xmlns:a16="http://schemas.microsoft.com/office/drawing/2014/main" val="1965572506"/>
                    </a:ext>
                  </a:extLst>
                </a:gridCol>
                <a:gridCol w="2963961">
                  <a:extLst>
                    <a:ext uri="{9D8B030D-6E8A-4147-A177-3AD203B41FA5}">
                      <a16:colId xmlns:a16="http://schemas.microsoft.com/office/drawing/2014/main" val="1495125291"/>
                    </a:ext>
                  </a:extLst>
                </a:gridCol>
                <a:gridCol w="1188254">
                  <a:extLst>
                    <a:ext uri="{9D8B030D-6E8A-4147-A177-3AD203B41FA5}">
                      <a16:colId xmlns:a16="http://schemas.microsoft.com/office/drawing/2014/main" val="1030643834"/>
                    </a:ext>
                  </a:extLst>
                </a:gridCol>
                <a:gridCol w="1268361">
                  <a:extLst>
                    <a:ext uri="{9D8B030D-6E8A-4147-A177-3AD203B41FA5}">
                      <a16:colId xmlns:a16="http://schemas.microsoft.com/office/drawing/2014/main" val="3699058757"/>
                    </a:ext>
                  </a:extLst>
                </a:gridCol>
              </a:tblGrid>
              <a:tr h="450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공사년도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공사명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계약금액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7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083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1299-11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22,000,000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50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796923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1276-24,25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26,000,000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31245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본오동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933-3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9038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1305-18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4340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단원구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선부동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1043-18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18,000,000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746984"/>
                  </a:ext>
                </a:extLst>
              </a:tr>
              <a:tr h="4501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서울 금천구 시흥동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940-28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 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24,500,000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956492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수원 장안구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파장동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583-5,10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22,000,000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5161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1315-1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21,000,000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22850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1316-12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9,500,000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403906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안양 만안구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안양동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750-3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17,500,000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111425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1242-3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24,000,000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8780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사동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1323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25,000,000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11073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2020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안산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상록구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ko-KR" altLang="en-US" sz="1200" b="0" i="0" u="none" strike="noStrike" kern="0" cap="none" spc="0" normalizeH="0" baseline="0" dirty="0" err="1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월피동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516-12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번지 주택철거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13,000,000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836429"/>
                  </a:ext>
                </a:extLst>
              </a:tr>
              <a:tr h="5257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noProof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0" cap="none" spc="0" normalizeH="0" baseline="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017007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4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주요실적</a:t>
            </a:r>
            <a:endParaRPr lang="ko-KR" altLang="en-US" dirty="0">
              <a:solidFill>
                <a:srgbClr val="2050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34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276750" y="1273807"/>
            <a:ext cx="2040999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찾아오시는 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6070" y="2549073"/>
            <a:ext cx="6075463" cy="41188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5" r="16767" b="26272"/>
          <a:stretch/>
        </p:blipFill>
        <p:spPr>
          <a:xfrm>
            <a:off x="807994" y="2649685"/>
            <a:ext cx="5924637" cy="3599973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726070" y="2396446"/>
            <a:ext cx="0" cy="2501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522" y="6327986"/>
            <a:ext cx="6078012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안산시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상록구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안산대학로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일동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)188.102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                   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T: 031) 408 – 4992  F: 031) 409 – 4992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89083" y="2550535"/>
            <a:ext cx="14264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1521" y="2478535"/>
            <a:ext cx="72000" cy="7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90168" y="4988808"/>
            <a:ext cx="182425" cy="274280"/>
            <a:chOff x="3659188" y="4760913"/>
            <a:chExt cx="450850" cy="67786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659188" y="4760913"/>
              <a:ext cx="450850" cy="677862"/>
            </a:xfrm>
            <a:custGeom>
              <a:avLst/>
              <a:gdLst>
                <a:gd name="T0" fmla="*/ 0 w 117"/>
                <a:gd name="T1" fmla="*/ 58 h 178"/>
                <a:gd name="T2" fmla="*/ 59 w 117"/>
                <a:gd name="T3" fmla="*/ 0 h 178"/>
                <a:gd name="T4" fmla="*/ 117 w 117"/>
                <a:gd name="T5" fmla="*/ 58 h 178"/>
                <a:gd name="T6" fmla="*/ 59 w 117"/>
                <a:gd name="T7" fmla="*/ 178 h 178"/>
                <a:gd name="T8" fmla="*/ 0 w 117"/>
                <a:gd name="T9" fmla="*/ 5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78">
                  <a:moveTo>
                    <a:pt x="0" y="58"/>
                  </a:moveTo>
                  <a:cubicBezTo>
                    <a:pt x="0" y="26"/>
                    <a:pt x="26" y="0"/>
                    <a:pt x="59" y="0"/>
                  </a:cubicBezTo>
                  <a:cubicBezTo>
                    <a:pt x="91" y="0"/>
                    <a:pt x="117" y="26"/>
                    <a:pt x="117" y="58"/>
                  </a:cubicBezTo>
                  <a:cubicBezTo>
                    <a:pt x="117" y="109"/>
                    <a:pt x="59" y="178"/>
                    <a:pt x="59" y="178"/>
                  </a:cubicBezTo>
                  <a:cubicBezTo>
                    <a:pt x="59" y="178"/>
                    <a:pt x="0" y="108"/>
                    <a:pt x="0" y="58"/>
                  </a:cubicBezTo>
                  <a:close/>
                </a:path>
              </a:pathLst>
            </a:custGeom>
            <a:solidFill>
              <a:srgbClr val="006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3709195" y="4828552"/>
              <a:ext cx="350837" cy="35083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85725" marR="0" indent="-85725" algn="just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바탕" pitchFamily="18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29" y="4632303"/>
            <a:ext cx="1769943" cy="34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6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9" y="0"/>
            <a:ext cx="7559156" cy="45719"/>
          </a:xfrm>
          <a:prstGeom prst="rect">
            <a:avLst/>
          </a:prstGeom>
          <a:solidFill>
            <a:srgbClr val="205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9" y="10646094"/>
            <a:ext cx="755915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 rot="20001029">
            <a:off x="4709484" y="8464481"/>
            <a:ext cx="269144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NEUNGSEONG  |  Industrial Development CO.,LTD.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FD67D-C876-41B8-A9BF-32F360881175}"/>
              </a:ext>
            </a:extLst>
          </p:cNvPr>
          <p:cNvSpPr txBox="1"/>
          <p:nvPr/>
        </p:nvSpPr>
        <p:spPr>
          <a:xfrm>
            <a:off x="2456327" y="3800795"/>
            <a:ext cx="2782424" cy="5721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안산시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상록구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안산대학로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)188,102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호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T: 031) 408 – 4992  F: 031) 409 – 4992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10" y="3347790"/>
            <a:ext cx="2091259" cy="4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3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8961909"/>
            <a:ext cx="7559676" cy="1214552"/>
            <a:chOff x="-1" y="5767691"/>
            <a:chExt cx="10691814" cy="1702956"/>
          </a:xfrm>
        </p:grpSpPr>
        <p:pic>
          <p:nvPicPr>
            <p:cNvPr id="4" name="Picture 4" descr="C:\Users\Administrator\Desktop\회사소개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014"/>
            <a:stretch/>
          </p:blipFill>
          <p:spPr bwMode="auto">
            <a:xfrm>
              <a:off x="0" y="6168571"/>
              <a:ext cx="10691812" cy="130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-1" y="5767691"/>
              <a:ext cx="10691814" cy="1189590"/>
            </a:xfrm>
            <a:prstGeom prst="rect">
              <a:avLst/>
            </a:prstGeom>
            <a:gradFill flip="none" rotWithShape="1">
              <a:gsLst>
                <a:gs pos="46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-1" y="2436224"/>
            <a:ext cx="7559675" cy="325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07721" y="6274770"/>
            <a:ext cx="5312433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      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㈜능성산업개발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대표이사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 한 림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사업자 등록번호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895-86-01279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      소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안산시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상록구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안산대학로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188(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일동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),102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호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      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건설업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종      목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|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비계구조물 해체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공사업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   　　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소규모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토공사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철거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　　        인테리어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청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 용역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건설폐기물처리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             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건설기계대여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072757" y="3871238"/>
            <a:ext cx="5400000" cy="0"/>
          </a:xfrm>
          <a:prstGeom prst="line">
            <a:avLst/>
          </a:prstGeom>
          <a:ln w="28575">
            <a:solidFill>
              <a:srgbClr val="2050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2131" y="4570480"/>
            <a:ext cx="101396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창립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54267" y="4037563"/>
            <a:ext cx="101396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비계구조물해체공사업등록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등록번호</a:t>
            </a:r>
            <a:b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안산</a:t>
            </a:r>
            <a:r>
              <a: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2019-06-01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646403" y="4037563"/>
            <a:ext cx="101396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소규모토공사업등록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38539" y="4037563"/>
            <a:ext cx="101396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건설기계대여업등록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2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2929" y="1343668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회사연혁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</a:t>
            </a:r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개요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49844" y="3379320"/>
            <a:ext cx="6859987" cy="960073"/>
            <a:chOff x="884237" y="3157317"/>
            <a:chExt cx="8041049" cy="1125365"/>
          </a:xfrm>
        </p:grpSpPr>
        <p:sp>
          <p:nvSpPr>
            <p:cNvPr id="23" name="타원 22"/>
            <p:cNvSpPr/>
            <p:nvPr/>
          </p:nvSpPr>
          <p:spPr>
            <a:xfrm>
              <a:off x="884237" y="3157317"/>
              <a:ext cx="1125365" cy="1125365"/>
            </a:xfrm>
            <a:prstGeom prst="ellipse">
              <a:avLst/>
            </a:prstGeom>
            <a:solidFill>
              <a:srgbClr val="2050A4"/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  <a:cs typeface="Arial" panose="020B0604020202020204" pitchFamily="34" charset="0"/>
              </a:endParaRPr>
            </a:p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  <a:cs typeface="Arial" panose="020B0604020202020204" pitchFamily="34" charset="0"/>
                </a:rPr>
                <a:t>2018</a:t>
              </a: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12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월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12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일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7799921" y="3157317"/>
              <a:ext cx="1125365" cy="112536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050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579B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  <a:cs typeface="Arial" panose="020B0604020202020204" pitchFamily="34" charset="0"/>
                </a:rPr>
                <a:t>2019</a:t>
              </a:r>
            </a:p>
            <a:p>
              <a:pPr algn="ct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02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월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16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Arial" panose="020B0604020202020204" pitchFamily="34" charset="0"/>
                </a:rPr>
                <a:t>일</a:t>
              </a:r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698407" y="3461055"/>
            <a:ext cx="290300" cy="300281"/>
            <a:chOff x="2856" y="1856"/>
            <a:chExt cx="1018" cy="1053"/>
          </a:xfrm>
          <a:solidFill>
            <a:schemeClr val="bg1"/>
          </a:solidFill>
        </p:grpSpPr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2920" y="2221"/>
              <a:ext cx="903" cy="126"/>
            </a:xfrm>
            <a:custGeom>
              <a:avLst/>
              <a:gdLst>
                <a:gd name="T0" fmla="*/ 336 w 336"/>
                <a:gd name="T1" fmla="*/ 38 h 47"/>
                <a:gd name="T2" fmla="*/ 326 w 336"/>
                <a:gd name="T3" fmla="*/ 47 h 47"/>
                <a:gd name="T4" fmla="*/ 10 w 336"/>
                <a:gd name="T5" fmla="*/ 47 h 47"/>
                <a:gd name="T6" fmla="*/ 0 w 336"/>
                <a:gd name="T7" fmla="*/ 38 h 47"/>
                <a:gd name="T8" fmla="*/ 0 w 336"/>
                <a:gd name="T9" fmla="*/ 9 h 47"/>
                <a:gd name="T10" fmla="*/ 10 w 336"/>
                <a:gd name="T11" fmla="*/ 0 h 47"/>
                <a:gd name="T12" fmla="*/ 326 w 336"/>
                <a:gd name="T13" fmla="*/ 0 h 47"/>
                <a:gd name="T14" fmla="*/ 336 w 336"/>
                <a:gd name="T15" fmla="*/ 9 h 47"/>
                <a:gd name="T16" fmla="*/ 336 w 336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47">
                  <a:moveTo>
                    <a:pt x="336" y="38"/>
                  </a:moveTo>
                  <a:cubicBezTo>
                    <a:pt x="336" y="43"/>
                    <a:pt x="331" y="47"/>
                    <a:pt x="32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5" y="47"/>
                    <a:pt x="0" y="43"/>
                    <a:pt x="0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1" y="0"/>
                    <a:pt x="336" y="4"/>
                    <a:pt x="336" y="9"/>
                  </a:cubicBezTo>
                  <a:lnTo>
                    <a:pt x="3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2920" y="2783"/>
              <a:ext cx="903" cy="126"/>
            </a:xfrm>
            <a:custGeom>
              <a:avLst/>
              <a:gdLst>
                <a:gd name="T0" fmla="*/ 336 w 336"/>
                <a:gd name="T1" fmla="*/ 38 h 47"/>
                <a:gd name="T2" fmla="*/ 326 w 336"/>
                <a:gd name="T3" fmla="*/ 47 h 47"/>
                <a:gd name="T4" fmla="*/ 10 w 336"/>
                <a:gd name="T5" fmla="*/ 47 h 47"/>
                <a:gd name="T6" fmla="*/ 0 w 336"/>
                <a:gd name="T7" fmla="*/ 38 h 47"/>
                <a:gd name="T8" fmla="*/ 0 w 336"/>
                <a:gd name="T9" fmla="*/ 9 h 47"/>
                <a:gd name="T10" fmla="*/ 10 w 336"/>
                <a:gd name="T11" fmla="*/ 0 h 47"/>
                <a:gd name="T12" fmla="*/ 326 w 336"/>
                <a:gd name="T13" fmla="*/ 0 h 47"/>
                <a:gd name="T14" fmla="*/ 336 w 336"/>
                <a:gd name="T15" fmla="*/ 9 h 47"/>
                <a:gd name="T16" fmla="*/ 336 w 336"/>
                <a:gd name="T17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47">
                  <a:moveTo>
                    <a:pt x="336" y="38"/>
                  </a:moveTo>
                  <a:cubicBezTo>
                    <a:pt x="336" y="43"/>
                    <a:pt x="331" y="47"/>
                    <a:pt x="32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5" y="47"/>
                    <a:pt x="0" y="43"/>
                    <a:pt x="0" y="3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1" y="0"/>
                    <a:pt x="336" y="4"/>
                    <a:pt x="336" y="9"/>
                  </a:cubicBezTo>
                  <a:lnTo>
                    <a:pt x="33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3006" y="2385"/>
              <a:ext cx="121" cy="357"/>
            </a:xfrm>
            <a:custGeom>
              <a:avLst/>
              <a:gdLst>
                <a:gd name="T0" fmla="*/ 8 w 45"/>
                <a:gd name="T1" fmla="*/ 133 h 133"/>
                <a:gd name="T2" fmla="*/ 0 w 45"/>
                <a:gd name="T3" fmla="*/ 124 h 133"/>
                <a:gd name="T4" fmla="*/ 0 w 45"/>
                <a:gd name="T5" fmla="*/ 9 h 133"/>
                <a:gd name="T6" fmla="*/ 8 w 45"/>
                <a:gd name="T7" fmla="*/ 0 h 133"/>
                <a:gd name="T8" fmla="*/ 37 w 45"/>
                <a:gd name="T9" fmla="*/ 0 h 133"/>
                <a:gd name="T10" fmla="*/ 45 w 45"/>
                <a:gd name="T11" fmla="*/ 9 h 133"/>
                <a:gd name="T12" fmla="*/ 45 w 45"/>
                <a:gd name="T13" fmla="*/ 124 h 133"/>
                <a:gd name="T14" fmla="*/ 37 w 45"/>
                <a:gd name="T15" fmla="*/ 133 h 133"/>
                <a:gd name="T16" fmla="*/ 8 w 45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3">
                  <a:moveTo>
                    <a:pt x="8" y="133"/>
                  </a:moveTo>
                  <a:cubicBezTo>
                    <a:pt x="3" y="133"/>
                    <a:pt x="0" y="129"/>
                    <a:pt x="0" y="12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1" y="0"/>
                    <a:pt x="45" y="4"/>
                    <a:pt x="45" y="9"/>
                  </a:cubicBezTo>
                  <a:cubicBezTo>
                    <a:pt x="45" y="124"/>
                    <a:pt x="45" y="124"/>
                    <a:pt x="45" y="124"/>
                  </a:cubicBezTo>
                  <a:cubicBezTo>
                    <a:pt x="45" y="129"/>
                    <a:pt x="41" y="133"/>
                    <a:pt x="37" y="133"/>
                  </a:cubicBezTo>
                  <a:lnTo>
                    <a:pt x="8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3302" y="2385"/>
              <a:ext cx="123" cy="357"/>
            </a:xfrm>
            <a:custGeom>
              <a:avLst/>
              <a:gdLst>
                <a:gd name="T0" fmla="*/ 9 w 46"/>
                <a:gd name="T1" fmla="*/ 133 h 133"/>
                <a:gd name="T2" fmla="*/ 0 w 46"/>
                <a:gd name="T3" fmla="*/ 124 h 133"/>
                <a:gd name="T4" fmla="*/ 0 w 46"/>
                <a:gd name="T5" fmla="*/ 9 h 133"/>
                <a:gd name="T6" fmla="*/ 9 w 46"/>
                <a:gd name="T7" fmla="*/ 0 h 133"/>
                <a:gd name="T8" fmla="*/ 37 w 46"/>
                <a:gd name="T9" fmla="*/ 0 h 133"/>
                <a:gd name="T10" fmla="*/ 46 w 46"/>
                <a:gd name="T11" fmla="*/ 9 h 133"/>
                <a:gd name="T12" fmla="*/ 46 w 46"/>
                <a:gd name="T13" fmla="*/ 124 h 133"/>
                <a:gd name="T14" fmla="*/ 37 w 46"/>
                <a:gd name="T15" fmla="*/ 133 h 133"/>
                <a:gd name="T16" fmla="*/ 9 w 46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33">
                  <a:moveTo>
                    <a:pt x="9" y="133"/>
                  </a:moveTo>
                  <a:cubicBezTo>
                    <a:pt x="4" y="133"/>
                    <a:pt x="0" y="129"/>
                    <a:pt x="0" y="12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6" y="129"/>
                    <a:pt x="42" y="133"/>
                    <a:pt x="37" y="133"/>
                  </a:cubicBezTo>
                  <a:lnTo>
                    <a:pt x="9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3589" y="2385"/>
              <a:ext cx="124" cy="357"/>
            </a:xfrm>
            <a:custGeom>
              <a:avLst/>
              <a:gdLst>
                <a:gd name="T0" fmla="*/ 9 w 46"/>
                <a:gd name="T1" fmla="*/ 133 h 133"/>
                <a:gd name="T2" fmla="*/ 0 w 46"/>
                <a:gd name="T3" fmla="*/ 124 h 133"/>
                <a:gd name="T4" fmla="*/ 0 w 46"/>
                <a:gd name="T5" fmla="*/ 9 h 133"/>
                <a:gd name="T6" fmla="*/ 9 w 46"/>
                <a:gd name="T7" fmla="*/ 0 h 133"/>
                <a:gd name="T8" fmla="*/ 37 w 46"/>
                <a:gd name="T9" fmla="*/ 0 h 133"/>
                <a:gd name="T10" fmla="*/ 46 w 46"/>
                <a:gd name="T11" fmla="*/ 9 h 133"/>
                <a:gd name="T12" fmla="*/ 46 w 46"/>
                <a:gd name="T13" fmla="*/ 124 h 133"/>
                <a:gd name="T14" fmla="*/ 37 w 46"/>
                <a:gd name="T15" fmla="*/ 133 h 133"/>
                <a:gd name="T16" fmla="*/ 9 w 46"/>
                <a:gd name="T1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33">
                  <a:moveTo>
                    <a:pt x="9" y="133"/>
                  </a:moveTo>
                  <a:cubicBezTo>
                    <a:pt x="4" y="133"/>
                    <a:pt x="0" y="129"/>
                    <a:pt x="0" y="12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4"/>
                    <a:pt x="46" y="9"/>
                  </a:cubicBezTo>
                  <a:cubicBezTo>
                    <a:pt x="46" y="124"/>
                    <a:pt x="46" y="124"/>
                    <a:pt x="46" y="124"/>
                  </a:cubicBezTo>
                  <a:cubicBezTo>
                    <a:pt x="46" y="129"/>
                    <a:pt x="42" y="133"/>
                    <a:pt x="37" y="133"/>
                  </a:cubicBezTo>
                  <a:lnTo>
                    <a:pt x="9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2856" y="1856"/>
              <a:ext cx="1018" cy="317"/>
            </a:xfrm>
            <a:custGeom>
              <a:avLst/>
              <a:gdLst>
                <a:gd name="T0" fmla="*/ 8 w 379"/>
                <a:gd name="T1" fmla="*/ 118 h 118"/>
                <a:gd name="T2" fmla="*/ 6 w 379"/>
                <a:gd name="T3" fmla="*/ 112 h 118"/>
                <a:gd name="T4" fmla="*/ 179 w 379"/>
                <a:gd name="T5" fmla="*/ 3 h 118"/>
                <a:gd name="T6" fmla="*/ 200 w 379"/>
                <a:gd name="T7" fmla="*/ 3 h 118"/>
                <a:gd name="T8" fmla="*/ 373 w 379"/>
                <a:gd name="T9" fmla="*/ 112 h 118"/>
                <a:gd name="T10" fmla="*/ 371 w 379"/>
                <a:gd name="T11" fmla="*/ 118 h 118"/>
                <a:gd name="T12" fmla="*/ 8 w 379"/>
                <a:gd name="T1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118">
                  <a:moveTo>
                    <a:pt x="8" y="118"/>
                  </a:moveTo>
                  <a:cubicBezTo>
                    <a:pt x="1" y="118"/>
                    <a:pt x="0" y="115"/>
                    <a:pt x="6" y="112"/>
                  </a:cubicBezTo>
                  <a:cubicBezTo>
                    <a:pt x="179" y="3"/>
                    <a:pt x="179" y="3"/>
                    <a:pt x="179" y="3"/>
                  </a:cubicBezTo>
                  <a:cubicBezTo>
                    <a:pt x="185" y="0"/>
                    <a:pt x="194" y="0"/>
                    <a:pt x="200" y="3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9" y="115"/>
                    <a:pt x="378" y="118"/>
                    <a:pt x="371" y="118"/>
                  </a:cubicBezTo>
                  <a:lnTo>
                    <a:pt x="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001273" y="4037563"/>
            <a:ext cx="109707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건설폐기물처리업등록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70829" y="4535819"/>
            <a:ext cx="11177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대한전문건설협회정회원등록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63" y="7190448"/>
            <a:ext cx="1078994" cy="792482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466966" y="3622460"/>
            <a:ext cx="10139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2019.01.15</a:t>
            </a: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60539" y="3622460"/>
            <a:ext cx="10139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2019.01.17</a:t>
            </a: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54112" y="3622460"/>
            <a:ext cx="10139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2019.01.19</a:t>
            </a: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47684" y="3622460"/>
            <a:ext cx="1013965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2019.01.20</a:t>
            </a:r>
            <a:endParaRPr lang="en-US" altLang="ko-KR" sz="8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83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0" y="2754662"/>
            <a:ext cx="7559676" cy="7422521"/>
            <a:chOff x="0" y="2856260"/>
            <a:chExt cx="7559676" cy="7422521"/>
          </a:xfrm>
        </p:grpSpPr>
        <p:grpSp>
          <p:nvGrpSpPr>
            <p:cNvPr id="85" name="그룹 84"/>
            <p:cNvGrpSpPr/>
            <p:nvPr/>
          </p:nvGrpSpPr>
          <p:grpSpPr>
            <a:xfrm>
              <a:off x="3860" y="2856260"/>
              <a:ext cx="7555472" cy="7390462"/>
              <a:chOff x="-3461637" y="3336745"/>
              <a:chExt cx="7591129" cy="7390462"/>
            </a:xfrm>
          </p:grpSpPr>
          <p:pic>
            <p:nvPicPr>
              <p:cNvPr id="87" name="Picture 2" descr="C:\Users\Administrator\Desktop\개요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461637" y="3869207"/>
                <a:ext cx="7591129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8" name="직사각형 87"/>
              <p:cNvSpPr/>
              <p:nvPr/>
            </p:nvSpPr>
            <p:spPr>
              <a:xfrm>
                <a:off x="-3445910" y="3336745"/>
                <a:ext cx="7559675" cy="7390462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0" y="9937602"/>
              <a:ext cx="7559676" cy="34117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2929" y="1343668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조직도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94126" y="3051956"/>
            <a:ext cx="5784122" cy="3162981"/>
            <a:chOff x="894126" y="2488652"/>
            <a:chExt cx="5784122" cy="3162981"/>
          </a:xfrm>
        </p:grpSpPr>
        <p:cxnSp>
          <p:nvCxnSpPr>
            <p:cNvPr id="7" name="직선 연결선 6"/>
            <p:cNvCxnSpPr/>
            <p:nvPr/>
          </p:nvCxnSpPr>
          <p:spPr>
            <a:xfrm flipV="1">
              <a:off x="2737077" y="4251808"/>
              <a:ext cx="2085521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 flipV="1">
              <a:off x="3779837" y="2488652"/>
              <a:ext cx="3974" cy="315663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꺾인 연결선 8"/>
            <p:cNvCxnSpPr/>
            <p:nvPr/>
          </p:nvCxnSpPr>
          <p:spPr>
            <a:xfrm rot="5400000" flipH="1" flipV="1">
              <a:off x="3779837" y="2753222"/>
              <a:ext cx="12700" cy="5784122"/>
            </a:xfrm>
            <a:prstGeom prst="bentConnector3">
              <a:avLst>
                <a:gd name="adj1" fmla="val 300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flipV="1">
              <a:off x="2323954" y="5272563"/>
              <a:ext cx="0" cy="37034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5225866" y="5272563"/>
              <a:ext cx="0" cy="37034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2995743" y="2245462"/>
            <a:ext cx="1568189" cy="818041"/>
            <a:chOff x="2688740" y="3040955"/>
            <a:chExt cx="1568189" cy="818041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>
              <a:off x="3215345" y="3040955"/>
              <a:ext cx="547147" cy="570680"/>
              <a:chOff x="2102" y="3084"/>
              <a:chExt cx="558" cy="58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2273" y="3084"/>
                <a:ext cx="211" cy="349"/>
              </a:xfrm>
              <a:custGeom>
                <a:avLst/>
                <a:gdLst>
                  <a:gd name="T0" fmla="*/ 70 w 78"/>
                  <a:gd name="T1" fmla="*/ 81 h 129"/>
                  <a:gd name="T2" fmla="*/ 77 w 78"/>
                  <a:gd name="T3" fmla="*/ 61 h 129"/>
                  <a:gd name="T4" fmla="*/ 72 w 78"/>
                  <a:gd name="T5" fmla="*/ 61 h 129"/>
                  <a:gd name="T6" fmla="*/ 73 w 78"/>
                  <a:gd name="T7" fmla="*/ 23 h 129"/>
                  <a:gd name="T8" fmla="*/ 39 w 78"/>
                  <a:gd name="T9" fmla="*/ 0 h 129"/>
                  <a:gd name="T10" fmla="*/ 5 w 78"/>
                  <a:gd name="T11" fmla="*/ 20 h 129"/>
                  <a:gd name="T12" fmla="*/ 7 w 78"/>
                  <a:gd name="T13" fmla="*/ 61 h 129"/>
                  <a:gd name="T14" fmla="*/ 2 w 78"/>
                  <a:gd name="T15" fmla="*/ 61 h 129"/>
                  <a:gd name="T16" fmla="*/ 8 w 78"/>
                  <a:gd name="T17" fmla="*/ 81 h 129"/>
                  <a:gd name="T18" fmla="*/ 70 w 78"/>
                  <a:gd name="T19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129">
                    <a:moveTo>
                      <a:pt x="70" y="81"/>
                    </a:moveTo>
                    <a:cubicBezTo>
                      <a:pt x="77" y="76"/>
                      <a:pt x="78" y="70"/>
                      <a:pt x="77" y="61"/>
                    </a:cubicBezTo>
                    <a:cubicBezTo>
                      <a:pt x="74" y="60"/>
                      <a:pt x="74" y="60"/>
                      <a:pt x="72" y="61"/>
                    </a:cubicBezTo>
                    <a:cubicBezTo>
                      <a:pt x="75" y="48"/>
                      <a:pt x="75" y="32"/>
                      <a:pt x="73" y="23"/>
                    </a:cubicBezTo>
                    <a:cubicBezTo>
                      <a:pt x="70" y="5"/>
                      <a:pt x="55" y="0"/>
                      <a:pt x="39" y="0"/>
                    </a:cubicBezTo>
                    <a:cubicBezTo>
                      <a:pt x="23" y="1"/>
                      <a:pt x="9" y="2"/>
                      <a:pt x="5" y="20"/>
                    </a:cubicBezTo>
                    <a:cubicBezTo>
                      <a:pt x="2" y="34"/>
                      <a:pt x="4" y="50"/>
                      <a:pt x="7" y="61"/>
                    </a:cubicBezTo>
                    <a:cubicBezTo>
                      <a:pt x="5" y="60"/>
                      <a:pt x="5" y="60"/>
                      <a:pt x="2" y="61"/>
                    </a:cubicBezTo>
                    <a:cubicBezTo>
                      <a:pt x="0" y="70"/>
                      <a:pt x="1" y="76"/>
                      <a:pt x="8" y="81"/>
                    </a:cubicBezTo>
                    <a:cubicBezTo>
                      <a:pt x="18" y="127"/>
                      <a:pt x="63" y="129"/>
                      <a:pt x="70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2351" y="3417"/>
                <a:ext cx="60" cy="46"/>
              </a:xfrm>
              <a:custGeom>
                <a:avLst/>
                <a:gdLst>
                  <a:gd name="T0" fmla="*/ 6 w 22"/>
                  <a:gd name="T1" fmla="*/ 17 h 17"/>
                  <a:gd name="T2" fmla="*/ 0 w 22"/>
                  <a:gd name="T3" fmla="*/ 4 h 17"/>
                  <a:gd name="T4" fmla="*/ 3 w 22"/>
                  <a:gd name="T5" fmla="*/ 0 h 17"/>
                  <a:gd name="T6" fmla="*/ 19 w 22"/>
                  <a:gd name="T7" fmla="*/ 0 h 17"/>
                  <a:gd name="T8" fmla="*/ 22 w 22"/>
                  <a:gd name="T9" fmla="*/ 4 h 17"/>
                  <a:gd name="T10" fmla="*/ 18 w 22"/>
                  <a:gd name="T11" fmla="*/ 17 h 17"/>
                  <a:gd name="T12" fmla="*/ 6 w 22"/>
                  <a:gd name="T1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7">
                    <a:moveTo>
                      <a:pt x="6" y="17"/>
                    </a:moveTo>
                    <a:cubicBezTo>
                      <a:pt x="4" y="13"/>
                      <a:pt x="2" y="8"/>
                      <a:pt x="0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8" y="0"/>
                      <a:pt x="14" y="0"/>
                      <a:pt x="19" y="0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19" y="13"/>
                      <a:pt x="18" y="17"/>
                    </a:cubicBezTo>
                    <a:cubicBezTo>
                      <a:pt x="6" y="17"/>
                      <a:pt x="6" y="17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2102" y="3412"/>
                <a:ext cx="558" cy="254"/>
              </a:xfrm>
              <a:custGeom>
                <a:avLst/>
                <a:gdLst>
                  <a:gd name="T0" fmla="*/ 64 w 206"/>
                  <a:gd name="T1" fmla="*/ 3 h 94"/>
                  <a:gd name="T2" fmla="*/ 0 w 206"/>
                  <a:gd name="T3" fmla="*/ 63 h 94"/>
                  <a:gd name="T4" fmla="*/ 206 w 206"/>
                  <a:gd name="T5" fmla="*/ 63 h 94"/>
                  <a:gd name="T6" fmla="*/ 144 w 206"/>
                  <a:gd name="T7" fmla="*/ 3 h 94"/>
                  <a:gd name="T8" fmla="*/ 114 w 206"/>
                  <a:gd name="T9" fmla="*/ 60 h 94"/>
                  <a:gd name="T10" fmla="*/ 110 w 206"/>
                  <a:gd name="T11" fmla="*/ 22 h 94"/>
                  <a:gd name="T12" fmla="*/ 98 w 206"/>
                  <a:gd name="T13" fmla="*/ 22 h 94"/>
                  <a:gd name="T14" fmla="*/ 94 w 206"/>
                  <a:gd name="T15" fmla="*/ 59 h 94"/>
                  <a:gd name="T16" fmla="*/ 64 w 206"/>
                  <a:gd name="T17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6" h="94">
                    <a:moveTo>
                      <a:pt x="64" y="3"/>
                    </a:moveTo>
                    <a:cubicBezTo>
                      <a:pt x="46" y="23"/>
                      <a:pt x="13" y="1"/>
                      <a:pt x="0" y="63"/>
                    </a:cubicBezTo>
                    <a:cubicBezTo>
                      <a:pt x="71" y="94"/>
                      <a:pt x="141" y="94"/>
                      <a:pt x="206" y="63"/>
                    </a:cubicBezTo>
                    <a:cubicBezTo>
                      <a:pt x="193" y="0"/>
                      <a:pt x="166" y="23"/>
                      <a:pt x="144" y="3"/>
                    </a:cubicBezTo>
                    <a:cubicBezTo>
                      <a:pt x="137" y="34"/>
                      <a:pt x="126" y="53"/>
                      <a:pt x="114" y="60"/>
                    </a:cubicBezTo>
                    <a:cubicBezTo>
                      <a:pt x="113" y="47"/>
                      <a:pt x="111" y="35"/>
                      <a:pt x="110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7" y="35"/>
                      <a:pt x="96" y="47"/>
                      <a:pt x="94" y="59"/>
                    </a:cubicBezTo>
                    <a:cubicBezTo>
                      <a:pt x="81" y="51"/>
                      <a:pt x="70" y="32"/>
                      <a:pt x="6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688740" y="3531661"/>
              <a:ext cx="1568189" cy="327335"/>
              <a:chOff x="2496703" y="6421365"/>
              <a:chExt cx="1816281" cy="28132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2505906" y="6421365"/>
                <a:ext cx="1807078" cy="281324"/>
              </a:xfrm>
              <a:prstGeom prst="roundRect">
                <a:avLst>
                  <a:gd name="adj" fmla="val 50000"/>
                </a:avLst>
              </a:prstGeom>
              <a:solidFill>
                <a:srgbClr val="205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sz="14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16" name="모서리가 둥근 직사각형 817"/>
              <p:cNvSpPr/>
              <p:nvPr/>
            </p:nvSpPr>
            <p:spPr>
              <a:xfrm>
                <a:off x="2496703" y="6421365"/>
                <a:ext cx="1816281" cy="163350"/>
              </a:xfrm>
              <a:custGeom>
                <a:avLst/>
                <a:gdLst>
                  <a:gd name="connsiteX0" fmla="*/ 0 w 1632702"/>
                  <a:gd name="connsiteY0" fmla="*/ 140662 h 281324"/>
                  <a:gd name="connsiteX1" fmla="*/ 140662 w 1632702"/>
                  <a:gd name="connsiteY1" fmla="*/ 0 h 281324"/>
                  <a:gd name="connsiteX2" fmla="*/ 1492040 w 1632702"/>
                  <a:gd name="connsiteY2" fmla="*/ 0 h 281324"/>
                  <a:gd name="connsiteX3" fmla="*/ 1632702 w 1632702"/>
                  <a:gd name="connsiteY3" fmla="*/ 140662 h 281324"/>
                  <a:gd name="connsiteX4" fmla="*/ 1632702 w 1632702"/>
                  <a:gd name="connsiteY4" fmla="*/ 140662 h 281324"/>
                  <a:gd name="connsiteX5" fmla="*/ 1492040 w 1632702"/>
                  <a:gd name="connsiteY5" fmla="*/ 281324 h 281324"/>
                  <a:gd name="connsiteX6" fmla="*/ 140662 w 1632702"/>
                  <a:gd name="connsiteY6" fmla="*/ 281324 h 281324"/>
                  <a:gd name="connsiteX7" fmla="*/ 0 w 1632702"/>
                  <a:gd name="connsiteY7" fmla="*/ 140662 h 281324"/>
                  <a:gd name="connsiteX0" fmla="*/ 31742 w 1664444"/>
                  <a:gd name="connsiteY0" fmla="*/ 140662 h 281324"/>
                  <a:gd name="connsiteX1" fmla="*/ 172404 w 1664444"/>
                  <a:gd name="connsiteY1" fmla="*/ 0 h 281324"/>
                  <a:gd name="connsiteX2" fmla="*/ 1523782 w 1664444"/>
                  <a:gd name="connsiteY2" fmla="*/ 0 h 281324"/>
                  <a:gd name="connsiteX3" fmla="*/ 1664444 w 1664444"/>
                  <a:gd name="connsiteY3" fmla="*/ 140662 h 281324"/>
                  <a:gd name="connsiteX4" fmla="*/ 1664444 w 1664444"/>
                  <a:gd name="connsiteY4" fmla="*/ 140662 h 281324"/>
                  <a:gd name="connsiteX5" fmla="*/ 172404 w 1664444"/>
                  <a:gd name="connsiteY5" fmla="*/ 281324 h 281324"/>
                  <a:gd name="connsiteX6" fmla="*/ 31742 w 1664444"/>
                  <a:gd name="connsiteY6" fmla="*/ 140662 h 281324"/>
                  <a:gd name="connsiteX0" fmla="*/ 0 w 1632702"/>
                  <a:gd name="connsiteY0" fmla="*/ 140662 h 151081"/>
                  <a:gd name="connsiteX1" fmla="*/ 140662 w 1632702"/>
                  <a:gd name="connsiteY1" fmla="*/ 0 h 151081"/>
                  <a:gd name="connsiteX2" fmla="*/ 1492040 w 1632702"/>
                  <a:gd name="connsiteY2" fmla="*/ 0 h 151081"/>
                  <a:gd name="connsiteX3" fmla="*/ 1632702 w 1632702"/>
                  <a:gd name="connsiteY3" fmla="*/ 140662 h 151081"/>
                  <a:gd name="connsiteX4" fmla="*/ 1632702 w 1632702"/>
                  <a:gd name="connsiteY4" fmla="*/ 140662 h 151081"/>
                  <a:gd name="connsiteX5" fmla="*/ 0 w 1632702"/>
                  <a:gd name="connsiteY5" fmla="*/ 140662 h 15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2702" h="151081">
                    <a:moveTo>
                      <a:pt x="0" y="140662"/>
                    </a:moveTo>
                    <a:cubicBezTo>
                      <a:pt x="0" y="62977"/>
                      <a:pt x="62977" y="0"/>
                      <a:pt x="140662" y="0"/>
                    </a:cubicBezTo>
                    <a:lnTo>
                      <a:pt x="1492040" y="0"/>
                    </a:lnTo>
                    <a:cubicBezTo>
                      <a:pt x="1569725" y="0"/>
                      <a:pt x="1632702" y="62977"/>
                      <a:pt x="1632702" y="140662"/>
                    </a:cubicBezTo>
                    <a:lnTo>
                      <a:pt x="1632702" y="140662"/>
                    </a:lnTo>
                    <a:cubicBezTo>
                      <a:pt x="1360585" y="140662"/>
                      <a:pt x="248673" y="164106"/>
                      <a:pt x="0" y="140662"/>
                    </a:cubicBezTo>
                    <a:close/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endParaRPr lang="ko-KR" altLang="en-US" sz="1400" b="1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1176834" y="4651445"/>
            <a:ext cx="5206007" cy="327335"/>
            <a:chOff x="995159" y="3961972"/>
            <a:chExt cx="5206007" cy="32733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995159" y="3961972"/>
              <a:ext cx="1560243" cy="327335"/>
            </a:xfrm>
            <a:prstGeom prst="roundRect">
              <a:avLst>
                <a:gd name="adj" fmla="val 50000"/>
              </a:avLst>
            </a:prstGeom>
            <a:solidFill>
              <a:srgbClr val="1DA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관리본부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640923" y="3961972"/>
              <a:ext cx="1560243" cy="327335"/>
            </a:xfrm>
            <a:prstGeom prst="roundRect">
              <a:avLst>
                <a:gd name="adj" fmla="val 50000"/>
              </a:avLst>
            </a:prstGeom>
            <a:solidFill>
              <a:srgbClr val="1DA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기술본부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08040" y="6208587"/>
            <a:ext cx="7143594" cy="1837385"/>
            <a:chOff x="184306" y="5645283"/>
            <a:chExt cx="6962462" cy="1837385"/>
          </a:xfrm>
        </p:grpSpPr>
        <p:grpSp>
          <p:nvGrpSpPr>
            <p:cNvPr id="24" name="그룹 23"/>
            <p:cNvGrpSpPr/>
            <p:nvPr/>
          </p:nvGrpSpPr>
          <p:grpSpPr>
            <a:xfrm>
              <a:off x="184306" y="5645283"/>
              <a:ext cx="1325001" cy="1837385"/>
              <a:chOff x="857408" y="5326869"/>
              <a:chExt cx="1758494" cy="1837385"/>
            </a:xfrm>
          </p:grpSpPr>
          <p:grpSp>
            <p:nvGrpSpPr>
              <p:cNvPr id="56" name="그룹 55"/>
              <p:cNvGrpSpPr/>
              <p:nvPr/>
            </p:nvGrpSpPr>
            <p:grpSpPr>
              <a:xfrm>
                <a:off x="857408" y="5326869"/>
                <a:ext cx="1758494" cy="1837385"/>
                <a:chOff x="409897" y="7473384"/>
                <a:chExt cx="1696823" cy="2073616"/>
              </a:xfrm>
            </p:grpSpPr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409898" y="7625280"/>
                  <a:ext cx="1696822" cy="1921720"/>
                </a:xfrm>
                <a:prstGeom prst="roundRect">
                  <a:avLst>
                    <a:gd name="adj" fmla="val 3462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>
                  <a:outerShdw dist="12700" dir="5400000" algn="t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wrap="none" rtlCol="0" anchor="ctr"/>
                <a:lstStyle/>
                <a:p>
                  <a:pPr algn="ctr" latinLnBrk="0"/>
                  <a:endParaRPr lang="ko-KR" altLang="en-US" kern="0" dirty="0">
                    <a:solidFill>
                      <a:srgbClr val="FFFFFF"/>
                    </a:solidFill>
                    <a:latin typeface="Corbel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62" name="양쪽 모서리가 둥근 사각형 61"/>
                <p:cNvSpPr/>
                <p:nvPr/>
              </p:nvSpPr>
              <p:spPr>
                <a:xfrm>
                  <a:off x="409897" y="7473384"/>
                  <a:ext cx="1696822" cy="386480"/>
                </a:xfrm>
                <a:prstGeom prst="round2Same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ko-KR" altLang="en-US" sz="1400" b="1" dirty="0" err="1">
                      <a:ln>
                        <a:solidFill>
                          <a:srgbClr val="0062AC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관리팀</a:t>
                  </a:r>
                  <a:endParaRPr lang="ko-KR" altLang="en-US" sz="1400" b="1" dirty="0">
                    <a:ln>
                      <a:solidFill>
                        <a:srgbClr val="0062AC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1050636" y="5876716"/>
                <a:ext cx="1416437" cy="1081588"/>
                <a:chOff x="-7249818" y="6254243"/>
                <a:chExt cx="1416437" cy="1081588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-7249818" y="6254243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총      무</a:t>
                  </a:r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-7249818" y="6651688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업      무</a:t>
                  </a:r>
                </a:p>
              </p:txBody>
            </p:sp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-7249818" y="7049132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경      리</a:t>
                  </a:r>
                </a:p>
              </p:txBody>
            </p:sp>
          </p:grpSp>
        </p:grpSp>
        <p:grpSp>
          <p:nvGrpSpPr>
            <p:cNvPr id="25" name="그룹 24"/>
            <p:cNvGrpSpPr/>
            <p:nvPr/>
          </p:nvGrpSpPr>
          <p:grpSpPr>
            <a:xfrm>
              <a:off x="1593671" y="5645283"/>
              <a:ext cx="1325001" cy="1837385"/>
              <a:chOff x="857408" y="5326869"/>
              <a:chExt cx="1758494" cy="1837385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857408" y="5326869"/>
                <a:ext cx="1758494" cy="1837385"/>
                <a:chOff x="409897" y="7473384"/>
                <a:chExt cx="1696823" cy="2073616"/>
              </a:xfrm>
            </p:grpSpPr>
            <p:sp>
              <p:nvSpPr>
                <p:cNvPr id="54" name="모서리가 둥근 직사각형 53"/>
                <p:cNvSpPr/>
                <p:nvPr/>
              </p:nvSpPr>
              <p:spPr>
                <a:xfrm>
                  <a:off x="409898" y="7625280"/>
                  <a:ext cx="1696822" cy="1921720"/>
                </a:xfrm>
                <a:prstGeom prst="roundRect">
                  <a:avLst>
                    <a:gd name="adj" fmla="val 3462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>
                  <a:outerShdw dist="12700" dir="5400000" algn="t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wrap="none" rtlCol="0" anchor="ctr"/>
                <a:lstStyle/>
                <a:p>
                  <a:pPr algn="ctr" latinLnBrk="0"/>
                  <a:endParaRPr lang="ko-KR" altLang="en-US" kern="0" dirty="0">
                    <a:solidFill>
                      <a:srgbClr val="FFFFFF"/>
                    </a:solidFill>
                    <a:latin typeface="Corbel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55" name="양쪽 모서리가 둥근 사각형 54"/>
                <p:cNvSpPr/>
                <p:nvPr/>
              </p:nvSpPr>
              <p:spPr>
                <a:xfrm>
                  <a:off x="409897" y="7473384"/>
                  <a:ext cx="1696822" cy="386480"/>
                </a:xfrm>
                <a:prstGeom prst="round2Same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ko-KR" altLang="en-US" sz="1400" b="1" dirty="0" err="1">
                      <a:ln>
                        <a:solidFill>
                          <a:srgbClr val="0062AC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공무팀</a:t>
                  </a:r>
                  <a:endParaRPr lang="ko-KR" altLang="en-US" sz="1400" b="1" dirty="0">
                    <a:ln>
                      <a:solidFill>
                        <a:srgbClr val="0062AC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1050636" y="5876716"/>
                <a:ext cx="1416437" cy="1081588"/>
                <a:chOff x="-7249818" y="6254243"/>
                <a:chExt cx="1416437" cy="1081588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1" name="모서리가 둥근 직사각형 50"/>
                <p:cNvSpPr/>
                <p:nvPr/>
              </p:nvSpPr>
              <p:spPr>
                <a:xfrm>
                  <a:off x="-7249818" y="6254243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원가 관리</a:t>
                  </a: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-7249818" y="6651688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입찰 관리</a:t>
                  </a: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-7249818" y="7049132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계약 관리</a:t>
                  </a:r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3003036" y="5645283"/>
              <a:ext cx="1325001" cy="1837385"/>
              <a:chOff x="857408" y="5326869"/>
              <a:chExt cx="1758494" cy="1837385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857408" y="5326869"/>
                <a:ext cx="1758494" cy="1837385"/>
                <a:chOff x="409897" y="7473384"/>
                <a:chExt cx="1696823" cy="2073616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409898" y="7625280"/>
                  <a:ext cx="1696822" cy="1921720"/>
                </a:xfrm>
                <a:prstGeom prst="roundRect">
                  <a:avLst>
                    <a:gd name="adj" fmla="val 3462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>
                  <a:outerShdw dist="12700" dir="5400000" algn="t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wrap="none" rtlCol="0" anchor="ctr"/>
                <a:lstStyle/>
                <a:p>
                  <a:pPr algn="ctr" latinLnBrk="0"/>
                  <a:endParaRPr lang="ko-KR" altLang="en-US" kern="0" dirty="0">
                    <a:solidFill>
                      <a:srgbClr val="FFFFFF"/>
                    </a:solidFill>
                    <a:latin typeface="Corbel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8" name="양쪽 모서리가 둥근 사각형 47"/>
                <p:cNvSpPr/>
                <p:nvPr/>
              </p:nvSpPr>
              <p:spPr>
                <a:xfrm>
                  <a:off x="409897" y="7473384"/>
                  <a:ext cx="1696822" cy="386480"/>
                </a:xfrm>
                <a:prstGeom prst="round2Same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ko-KR" altLang="en-US" sz="1400" b="1" dirty="0" err="1">
                      <a:ln>
                        <a:solidFill>
                          <a:srgbClr val="0062AC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철거팀</a:t>
                  </a:r>
                  <a:endParaRPr lang="ko-KR" altLang="en-US" sz="1400" b="1" dirty="0">
                    <a:ln>
                      <a:solidFill>
                        <a:srgbClr val="0062AC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43" name="그룹 42"/>
              <p:cNvGrpSpPr/>
              <p:nvPr/>
            </p:nvGrpSpPr>
            <p:grpSpPr>
              <a:xfrm>
                <a:off x="1050636" y="5876716"/>
                <a:ext cx="1416437" cy="1081588"/>
                <a:chOff x="-7249818" y="6254243"/>
                <a:chExt cx="1416437" cy="1081588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-7249818" y="6254243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      공</a:t>
                  </a:r>
                </a:p>
              </p:txBody>
            </p:sp>
            <p:sp>
              <p:nvSpPr>
                <p:cNvPr id="45" name="모서리가 둥근 직사각형 44"/>
                <p:cNvSpPr/>
                <p:nvPr/>
              </p:nvSpPr>
              <p:spPr>
                <a:xfrm>
                  <a:off x="-7249818" y="6651688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현장 관리</a:t>
                  </a:r>
                </a:p>
              </p:txBody>
            </p:sp>
            <p:sp>
              <p:nvSpPr>
                <p:cNvPr id="46" name="모서리가 둥근 직사각형 45"/>
                <p:cNvSpPr/>
                <p:nvPr/>
              </p:nvSpPr>
              <p:spPr>
                <a:xfrm>
                  <a:off x="-7249818" y="7049132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자재 관리</a:t>
                  </a:r>
                </a:p>
              </p:txBody>
            </p:sp>
          </p:grpSp>
        </p:grpSp>
        <p:grpSp>
          <p:nvGrpSpPr>
            <p:cNvPr id="27" name="그룹 26"/>
            <p:cNvGrpSpPr/>
            <p:nvPr/>
          </p:nvGrpSpPr>
          <p:grpSpPr>
            <a:xfrm>
              <a:off x="4412401" y="5645283"/>
              <a:ext cx="1325001" cy="1837385"/>
              <a:chOff x="857408" y="5326869"/>
              <a:chExt cx="1758494" cy="1837385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857408" y="5326869"/>
                <a:ext cx="1758494" cy="1837385"/>
                <a:chOff x="409897" y="7473384"/>
                <a:chExt cx="1696823" cy="2073616"/>
              </a:xfrm>
            </p:grpSpPr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409898" y="7625280"/>
                  <a:ext cx="1696822" cy="1921720"/>
                </a:xfrm>
                <a:prstGeom prst="roundRect">
                  <a:avLst>
                    <a:gd name="adj" fmla="val 3462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>
                  <a:outerShdw dist="12700" dir="5400000" algn="t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wrap="none" rtlCol="0" anchor="ctr"/>
                <a:lstStyle/>
                <a:p>
                  <a:pPr algn="ctr" latinLnBrk="0"/>
                  <a:endParaRPr lang="ko-KR" altLang="en-US" kern="0" dirty="0">
                    <a:solidFill>
                      <a:srgbClr val="FFFFFF"/>
                    </a:solidFill>
                    <a:latin typeface="Corbel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41" name="양쪽 모서리가 둥근 사각형 40"/>
                <p:cNvSpPr/>
                <p:nvPr/>
              </p:nvSpPr>
              <p:spPr>
                <a:xfrm>
                  <a:off x="409897" y="7473384"/>
                  <a:ext cx="1696822" cy="386480"/>
                </a:xfrm>
                <a:prstGeom prst="round2Same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ko-KR" altLang="en-US" sz="1400" b="1" dirty="0" err="1">
                      <a:ln>
                        <a:solidFill>
                          <a:srgbClr val="0062AC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중장비팀</a:t>
                  </a:r>
                  <a:endParaRPr lang="ko-KR" altLang="en-US" sz="1400" b="1" dirty="0">
                    <a:ln>
                      <a:solidFill>
                        <a:srgbClr val="0062AC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7" name="그룹 36"/>
              <p:cNvGrpSpPr/>
              <p:nvPr/>
            </p:nvGrpSpPr>
            <p:grpSpPr>
              <a:xfrm>
                <a:off x="1050636" y="5876716"/>
                <a:ext cx="1416437" cy="684144"/>
                <a:chOff x="-7249818" y="6254243"/>
                <a:chExt cx="1416437" cy="68414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8" name="모서리가 둥근 직사각형 37"/>
                <p:cNvSpPr/>
                <p:nvPr/>
              </p:nvSpPr>
              <p:spPr>
                <a:xfrm>
                  <a:off x="-7249818" y="6254243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 err="1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장비운용</a:t>
                  </a:r>
                  <a:endParaRPr lang="ko-KR" altLang="en-US" sz="1050" dirty="0">
                    <a:solidFill>
                      <a:schemeClr val="tx1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39" name="모서리가 둥근 직사각형 38"/>
                <p:cNvSpPr/>
                <p:nvPr/>
              </p:nvSpPr>
              <p:spPr>
                <a:xfrm>
                  <a:off x="-7249818" y="6651688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장비관리</a:t>
                  </a:r>
                </a:p>
              </p:txBody>
            </p:sp>
          </p:grpSp>
        </p:grpSp>
        <p:grpSp>
          <p:nvGrpSpPr>
            <p:cNvPr id="28" name="그룹 27"/>
            <p:cNvGrpSpPr/>
            <p:nvPr/>
          </p:nvGrpSpPr>
          <p:grpSpPr>
            <a:xfrm>
              <a:off x="5821767" y="5645283"/>
              <a:ext cx="1325001" cy="1837385"/>
              <a:chOff x="857408" y="5326869"/>
              <a:chExt cx="1758494" cy="1837385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857408" y="5326869"/>
                <a:ext cx="1758494" cy="1837385"/>
                <a:chOff x="409897" y="7473384"/>
                <a:chExt cx="1696823" cy="2073616"/>
              </a:xfrm>
            </p:grpSpPr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409898" y="7625280"/>
                  <a:ext cx="1696822" cy="1921720"/>
                </a:xfrm>
                <a:prstGeom prst="roundRect">
                  <a:avLst>
                    <a:gd name="adj" fmla="val 3462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</a:ln>
                <a:effectLst>
                  <a:outerShdw dist="12700" dir="5400000" algn="t" rotWithShape="0">
                    <a:schemeClr val="bg1">
                      <a:lumMod val="85000"/>
                    </a:schemeClr>
                  </a:outerShdw>
                </a:effectLst>
              </p:spPr>
              <p:txBody>
                <a:bodyPr wrap="none" rtlCol="0" anchor="ctr"/>
                <a:lstStyle/>
                <a:p>
                  <a:pPr algn="ctr" latinLnBrk="0"/>
                  <a:endParaRPr lang="ko-KR" altLang="en-US" kern="0" dirty="0">
                    <a:solidFill>
                      <a:srgbClr val="FFFFFF"/>
                    </a:solidFill>
                    <a:latin typeface="Corbel"/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35" name="양쪽 모서리가 둥근 사각형 34"/>
                <p:cNvSpPr/>
                <p:nvPr/>
              </p:nvSpPr>
              <p:spPr>
                <a:xfrm>
                  <a:off x="409897" y="7473384"/>
                  <a:ext cx="1696822" cy="386480"/>
                </a:xfrm>
                <a:prstGeom prst="round2Same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ko-KR" altLang="en-US" sz="1400" b="1" dirty="0" err="1">
                      <a:ln>
                        <a:solidFill>
                          <a:srgbClr val="0062AC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폐기물팀</a:t>
                  </a:r>
                  <a:endParaRPr lang="ko-KR" altLang="en-US" sz="1400" b="1" dirty="0">
                    <a:ln>
                      <a:solidFill>
                        <a:srgbClr val="0062AC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grpSp>
            <p:nvGrpSpPr>
              <p:cNvPr id="30" name="그룹 29"/>
              <p:cNvGrpSpPr/>
              <p:nvPr/>
            </p:nvGrpSpPr>
            <p:grpSpPr>
              <a:xfrm>
                <a:off x="1050636" y="5876716"/>
                <a:ext cx="1416437" cy="1081588"/>
                <a:chOff x="-7249818" y="6254243"/>
                <a:chExt cx="1416437" cy="1081588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1" name="모서리가 둥근 직사각형 30"/>
                <p:cNvSpPr/>
                <p:nvPr/>
              </p:nvSpPr>
              <p:spPr>
                <a:xfrm>
                  <a:off x="-7249818" y="6254243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시      공</a:t>
                  </a:r>
                </a:p>
              </p:txBody>
            </p:sp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-7249818" y="6651688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현장 관리</a:t>
                  </a:r>
                </a:p>
              </p:txBody>
            </p:sp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-7249818" y="7049132"/>
                  <a:ext cx="1416437" cy="2866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/>
                  <a:r>
                    <a:rPr lang="ko-KR" altLang="en-US" sz="1050" dirty="0">
                      <a:solidFill>
                        <a:schemeClr val="tx1"/>
                      </a:solidFill>
                      <a:latin typeface="KoPub돋움체 Medium" panose="02020603020101020101" pitchFamily="18" charset="-127"/>
                      <a:ea typeface="KoPub돋움체 Medium" panose="02020603020101020101" pitchFamily="18" charset="-127"/>
                    </a:rPr>
                    <a:t>자재 관리</a:t>
                  </a:r>
                </a:p>
              </p:txBody>
            </p:sp>
          </p:grpSp>
        </p:grpSp>
      </p:grpSp>
      <p:sp>
        <p:nvSpPr>
          <p:cNvPr id="68" name="모서리가 둥근 직사각형 67"/>
          <p:cNvSpPr/>
          <p:nvPr/>
        </p:nvSpPr>
        <p:spPr>
          <a:xfrm>
            <a:off x="3003689" y="3794215"/>
            <a:ext cx="1560243" cy="327335"/>
          </a:xfrm>
          <a:prstGeom prst="roundRect">
            <a:avLst>
              <a:gd name="adj" fmla="val 50000"/>
            </a:avLst>
          </a:prstGeom>
          <a:solidFill>
            <a:srgbClr val="007AD6"/>
          </a:solidFill>
          <a:ln w="6350">
            <a:solidFill>
              <a:srgbClr val="007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sz="1400" b="1" dirty="0">
              <a:ln>
                <a:solidFill>
                  <a:srgbClr val="0062AC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03689" y="2751110"/>
            <a:ext cx="1560243" cy="300846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0062AC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대표이사</a:t>
            </a:r>
            <a:r>
              <a:rPr lang="ko-KR" altLang="en-US" sz="1400" b="1" dirty="0">
                <a:ln>
                  <a:solidFill>
                    <a:srgbClr val="0062AC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구 한 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003689" y="3809157"/>
            <a:ext cx="1560243" cy="300846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srgbClr val="0062AC">
                      <a:alpha val="0"/>
                    </a:srgbClr>
                  </a:solidFill>
                </a:ln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전무이사</a:t>
            </a:r>
          </a:p>
        </p:txBody>
      </p:sp>
    </p:spTree>
    <p:extLst>
      <p:ext uri="{BB962C8B-B14F-4D97-AF65-F5344CB8AC3E}">
        <p14:creationId xmlns:p14="http://schemas.microsoft.com/office/powerpoint/2010/main" val="395644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경영방침 및 강점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222500"/>
            <a:ext cx="7559675" cy="370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4624" y="3235831"/>
            <a:ext cx="6410427" cy="24006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능성산업개발은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능력있게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성실하게 일하자는 뜻에서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능성을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따왔습니다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다른 어느 누구보다도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신뢰할수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있는 가치관을 갖고 일하는 회사임을 확신합니다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또한 저희 회사의 가장 중요한 목적은 하나입니다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꿈입니다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꿈을 꾸기만 하기보다는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그꿈을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위해 노력하고 앞장서서 나아가는 업체가 되어 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저희들의 고객님들이 저희를 믿고 신뢰하고 만족하며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첫인연이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평생인연이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되어 다시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찾아주실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때 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웃으며 만날 수 있는 사람들이 만들어가는 회사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능성산업개발 이었습니다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1676272" y="2475589"/>
            <a:ext cx="4162426" cy="645942"/>
            <a:chOff x="-1358" y="2787"/>
            <a:chExt cx="7475" cy="1160"/>
          </a:xfrm>
        </p:grpSpPr>
        <p:sp>
          <p:nvSpPr>
            <p:cNvPr id="20" name="Freeform 5"/>
            <p:cNvSpPr>
              <a:spLocks noEditPoints="1"/>
            </p:cNvSpPr>
            <p:nvPr/>
          </p:nvSpPr>
          <p:spPr bwMode="auto">
            <a:xfrm>
              <a:off x="-1358" y="2790"/>
              <a:ext cx="358" cy="274"/>
            </a:xfrm>
            <a:custGeom>
              <a:avLst/>
              <a:gdLst>
                <a:gd name="T0" fmla="*/ 32 w 134"/>
                <a:gd name="T1" fmla="*/ 2 h 102"/>
                <a:gd name="T2" fmla="*/ 35 w 134"/>
                <a:gd name="T3" fmla="*/ 10 h 102"/>
                <a:gd name="T4" fmla="*/ 31 w 134"/>
                <a:gd name="T5" fmla="*/ 23 h 102"/>
                <a:gd name="T6" fmla="*/ 27 w 134"/>
                <a:gd name="T7" fmla="*/ 32 h 102"/>
                <a:gd name="T8" fmla="*/ 25 w 134"/>
                <a:gd name="T9" fmla="*/ 43 h 102"/>
                <a:gd name="T10" fmla="*/ 28 w 134"/>
                <a:gd name="T11" fmla="*/ 53 h 102"/>
                <a:gd name="T12" fmla="*/ 35 w 134"/>
                <a:gd name="T13" fmla="*/ 56 h 102"/>
                <a:gd name="T14" fmla="*/ 47 w 134"/>
                <a:gd name="T15" fmla="*/ 57 h 102"/>
                <a:gd name="T16" fmla="*/ 54 w 134"/>
                <a:gd name="T17" fmla="*/ 63 h 102"/>
                <a:gd name="T18" fmla="*/ 58 w 134"/>
                <a:gd name="T19" fmla="*/ 72 h 102"/>
                <a:gd name="T20" fmla="*/ 58 w 134"/>
                <a:gd name="T21" fmla="*/ 82 h 102"/>
                <a:gd name="T22" fmla="*/ 48 w 134"/>
                <a:gd name="T23" fmla="*/ 98 h 102"/>
                <a:gd name="T24" fmla="*/ 30 w 134"/>
                <a:gd name="T25" fmla="*/ 102 h 102"/>
                <a:gd name="T26" fmla="*/ 10 w 134"/>
                <a:gd name="T27" fmla="*/ 90 h 102"/>
                <a:gd name="T28" fmla="*/ 1 w 134"/>
                <a:gd name="T29" fmla="*/ 66 h 102"/>
                <a:gd name="T30" fmla="*/ 1 w 134"/>
                <a:gd name="T31" fmla="*/ 44 h 102"/>
                <a:gd name="T32" fmla="*/ 8 w 134"/>
                <a:gd name="T33" fmla="*/ 22 h 102"/>
                <a:gd name="T34" fmla="*/ 21 w 134"/>
                <a:gd name="T35" fmla="*/ 3 h 102"/>
                <a:gd name="T36" fmla="*/ 32 w 134"/>
                <a:gd name="T37" fmla="*/ 2 h 102"/>
                <a:gd name="T38" fmla="*/ 108 w 134"/>
                <a:gd name="T39" fmla="*/ 2 h 102"/>
                <a:gd name="T40" fmla="*/ 110 w 134"/>
                <a:gd name="T41" fmla="*/ 10 h 102"/>
                <a:gd name="T42" fmla="*/ 106 w 134"/>
                <a:gd name="T43" fmla="*/ 23 h 102"/>
                <a:gd name="T44" fmla="*/ 103 w 134"/>
                <a:gd name="T45" fmla="*/ 32 h 102"/>
                <a:gd name="T46" fmla="*/ 101 w 134"/>
                <a:gd name="T47" fmla="*/ 43 h 102"/>
                <a:gd name="T48" fmla="*/ 103 w 134"/>
                <a:gd name="T49" fmla="*/ 53 h 102"/>
                <a:gd name="T50" fmla="*/ 111 w 134"/>
                <a:gd name="T51" fmla="*/ 56 h 102"/>
                <a:gd name="T52" fmla="*/ 123 w 134"/>
                <a:gd name="T53" fmla="*/ 57 h 102"/>
                <a:gd name="T54" fmla="*/ 130 w 134"/>
                <a:gd name="T55" fmla="*/ 63 h 102"/>
                <a:gd name="T56" fmla="*/ 133 w 134"/>
                <a:gd name="T57" fmla="*/ 72 h 102"/>
                <a:gd name="T58" fmla="*/ 134 w 134"/>
                <a:gd name="T59" fmla="*/ 82 h 102"/>
                <a:gd name="T60" fmla="*/ 123 w 134"/>
                <a:gd name="T61" fmla="*/ 98 h 102"/>
                <a:gd name="T62" fmla="*/ 106 w 134"/>
                <a:gd name="T63" fmla="*/ 102 h 102"/>
                <a:gd name="T64" fmla="*/ 85 w 134"/>
                <a:gd name="T65" fmla="*/ 90 h 102"/>
                <a:gd name="T66" fmla="*/ 77 w 134"/>
                <a:gd name="T67" fmla="*/ 66 h 102"/>
                <a:gd name="T68" fmla="*/ 77 w 134"/>
                <a:gd name="T69" fmla="*/ 44 h 102"/>
                <a:gd name="T70" fmla="*/ 83 w 134"/>
                <a:gd name="T71" fmla="*/ 22 h 102"/>
                <a:gd name="T72" fmla="*/ 97 w 134"/>
                <a:gd name="T73" fmla="*/ 3 h 102"/>
                <a:gd name="T74" fmla="*/ 108 w 134"/>
                <a:gd name="T75" fmla="*/ 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4" h="102">
                  <a:moveTo>
                    <a:pt x="32" y="2"/>
                  </a:moveTo>
                  <a:cubicBezTo>
                    <a:pt x="35" y="4"/>
                    <a:pt x="36" y="6"/>
                    <a:pt x="35" y="10"/>
                  </a:cubicBezTo>
                  <a:cubicBezTo>
                    <a:pt x="34" y="14"/>
                    <a:pt x="33" y="18"/>
                    <a:pt x="31" y="23"/>
                  </a:cubicBezTo>
                  <a:cubicBezTo>
                    <a:pt x="29" y="26"/>
                    <a:pt x="28" y="29"/>
                    <a:pt x="27" y="32"/>
                  </a:cubicBezTo>
                  <a:cubicBezTo>
                    <a:pt x="26" y="35"/>
                    <a:pt x="25" y="38"/>
                    <a:pt x="25" y="43"/>
                  </a:cubicBezTo>
                  <a:cubicBezTo>
                    <a:pt x="25" y="46"/>
                    <a:pt x="26" y="50"/>
                    <a:pt x="28" y="53"/>
                  </a:cubicBezTo>
                  <a:cubicBezTo>
                    <a:pt x="29" y="56"/>
                    <a:pt x="32" y="57"/>
                    <a:pt x="35" y="56"/>
                  </a:cubicBezTo>
                  <a:cubicBezTo>
                    <a:pt x="40" y="55"/>
                    <a:pt x="44" y="56"/>
                    <a:pt x="47" y="57"/>
                  </a:cubicBezTo>
                  <a:cubicBezTo>
                    <a:pt x="50" y="58"/>
                    <a:pt x="52" y="60"/>
                    <a:pt x="54" y="63"/>
                  </a:cubicBezTo>
                  <a:cubicBezTo>
                    <a:pt x="56" y="66"/>
                    <a:pt x="57" y="69"/>
                    <a:pt x="58" y="72"/>
                  </a:cubicBezTo>
                  <a:cubicBezTo>
                    <a:pt x="58" y="76"/>
                    <a:pt x="58" y="79"/>
                    <a:pt x="58" y="82"/>
                  </a:cubicBezTo>
                  <a:cubicBezTo>
                    <a:pt x="57" y="90"/>
                    <a:pt x="54" y="96"/>
                    <a:pt x="48" y="98"/>
                  </a:cubicBezTo>
                  <a:cubicBezTo>
                    <a:pt x="42" y="101"/>
                    <a:pt x="36" y="102"/>
                    <a:pt x="30" y="102"/>
                  </a:cubicBezTo>
                  <a:cubicBezTo>
                    <a:pt x="22" y="101"/>
                    <a:pt x="15" y="97"/>
                    <a:pt x="10" y="90"/>
                  </a:cubicBezTo>
                  <a:cubicBezTo>
                    <a:pt x="5" y="84"/>
                    <a:pt x="2" y="76"/>
                    <a:pt x="1" y="66"/>
                  </a:cubicBezTo>
                  <a:cubicBezTo>
                    <a:pt x="0" y="60"/>
                    <a:pt x="0" y="52"/>
                    <a:pt x="1" y="44"/>
                  </a:cubicBezTo>
                  <a:cubicBezTo>
                    <a:pt x="2" y="36"/>
                    <a:pt x="4" y="29"/>
                    <a:pt x="8" y="22"/>
                  </a:cubicBezTo>
                  <a:cubicBezTo>
                    <a:pt x="12" y="12"/>
                    <a:pt x="17" y="6"/>
                    <a:pt x="21" y="3"/>
                  </a:cubicBezTo>
                  <a:cubicBezTo>
                    <a:pt x="26" y="0"/>
                    <a:pt x="30" y="0"/>
                    <a:pt x="32" y="2"/>
                  </a:cubicBezTo>
                  <a:close/>
                  <a:moveTo>
                    <a:pt x="108" y="2"/>
                  </a:moveTo>
                  <a:cubicBezTo>
                    <a:pt x="110" y="4"/>
                    <a:pt x="111" y="6"/>
                    <a:pt x="110" y="10"/>
                  </a:cubicBezTo>
                  <a:cubicBezTo>
                    <a:pt x="110" y="14"/>
                    <a:pt x="108" y="18"/>
                    <a:pt x="106" y="23"/>
                  </a:cubicBezTo>
                  <a:cubicBezTo>
                    <a:pt x="105" y="26"/>
                    <a:pt x="104" y="29"/>
                    <a:pt x="103" y="32"/>
                  </a:cubicBezTo>
                  <a:cubicBezTo>
                    <a:pt x="101" y="35"/>
                    <a:pt x="101" y="38"/>
                    <a:pt x="101" y="43"/>
                  </a:cubicBezTo>
                  <a:cubicBezTo>
                    <a:pt x="101" y="46"/>
                    <a:pt x="102" y="50"/>
                    <a:pt x="103" y="53"/>
                  </a:cubicBezTo>
                  <a:cubicBezTo>
                    <a:pt x="105" y="56"/>
                    <a:pt x="107" y="57"/>
                    <a:pt x="111" y="56"/>
                  </a:cubicBezTo>
                  <a:cubicBezTo>
                    <a:pt x="116" y="55"/>
                    <a:pt x="120" y="56"/>
                    <a:pt x="123" y="57"/>
                  </a:cubicBezTo>
                  <a:cubicBezTo>
                    <a:pt x="126" y="58"/>
                    <a:pt x="128" y="60"/>
                    <a:pt x="130" y="63"/>
                  </a:cubicBezTo>
                  <a:cubicBezTo>
                    <a:pt x="132" y="66"/>
                    <a:pt x="133" y="69"/>
                    <a:pt x="133" y="72"/>
                  </a:cubicBezTo>
                  <a:cubicBezTo>
                    <a:pt x="134" y="76"/>
                    <a:pt x="134" y="79"/>
                    <a:pt x="134" y="82"/>
                  </a:cubicBezTo>
                  <a:cubicBezTo>
                    <a:pt x="133" y="90"/>
                    <a:pt x="129" y="96"/>
                    <a:pt x="123" y="98"/>
                  </a:cubicBezTo>
                  <a:cubicBezTo>
                    <a:pt x="117" y="101"/>
                    <a:pt x="112" y="102"/>
                    <a:pt x="106" y="102"/>
                  </a:cubicBezTo>
                  <a:cubicBezTo>
                    <a:pt x="97" y="101"/>
                    <a:pt x="90" y="97"/>
                    <a:pt x="85" y="90"/>
                  </a:cubicBezTo>
                  <a:cubicBezTo>
                    <a:pt x="81" y="84"/>
                    <a:pt x="78" y="76"/>
                    <a:pt x="77" y="66"/>
                  </a:cubicBezTo>
                  <a:cubicBezTo>
                    <a:pt x="76" y="60"/>
                    <a:pt x="76" y="52"/>
                    <a:pt x="77" y="44"/>
                  </a:cubicBezTo>
                  <a:cubicBezTo>
                    <a:pt x="78" y="36"/>
                    <a:pt x="80" y="29"/>
                    <a:pt x="83" y="22"/>
                  </a:cubicBezTo>
                  <a:cubicBezTo>
                    <a:pt x="88" y="12"/>
                    <a:pt x="93" y="6"/>
                    <a:pt x="97" y="3"/>
                  </a:cubicBezTo>
                  <a:cubicBezTo>
                    <a:pt x="102" y="0"/>
                    <a:pt x="105" y="0"/>
                    <a:pt x="10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-877" y="3185"/>
              <a:ext cx="387" cy="596"/>
            </a:xfrm>
            <a:custGeom>
              <a:avLst/>
              <a:gdLst>
                <a:gd name="T0" fmla="*/ 2 w 145"/>
                <a:gd name="T1" fmla="*/ 117 h 222"/>
                <a:gd name="T2" fmla="*/ 50 w 145"/>
                <a:gd name="T3" fmla="*/ 103 h 222"/>
                <a:gd name="T4" fmla="*/ 116 w 145"/>
                <a:gd name="T5" fmla="*/ 100 h 222"/>
                <a:gd name="T6" fmla="*/ 141 w 145"/>
                <a:gd name="T7" fmla="*/ 106 h 222"/>
                <a:gd name="T8" fmla="*/ 141 w 145"/>
                <a:gd name="T9" fmla="*/ 116 h 222"/>
                <a:gd name="T10" fmla="*/ 127 w 145"/>
                <a:gd name="T11" fmla="*/ 115 h 222"/>
                <a:gd name="T12" fmla="*/ 103 w 145"/>
                <a:gd name="T13" fmla="*/ 113 h 222"/>
                <a:gd name="T14" fmla="*/ 63 w 145"/>
                <a:gd name="T15" fmla="*/ 116 h 222"/>
                <a:gd name="T16" fmla="*/ 21 w 145"/>
                <a:gd name="T17" fmla="*/ 128 h 222"/>
                <a:gd name="T18" fmla="*/ 2 w 145"/>
                <a:gd name="T19" fmla="*/ 129 h 222"/>
                <a:gd name="T20" fmla="*/ 29 w 145"/>
                <a:gd name="T21" fmla="*/ 62 h 222"/>
                <a:gd name="T22" fmla="*/ 34 w 145"/>
                <a:gd name="T23" fmla="*/ 36 h 222"/>
                <a:gd name="T24" fmla="*/ 40 w 145"/>
                <a:gd name="T25" fmla="*/ 20 h 222"/>
                <a:gd name="T26" fmla="*/ 48 w 145"/>
                <a:gd name="T27" fmla="*/ 4 h 222"/>
                <a:gd name="T28" fmla="*/ 58 w 145"/>
                <a:gd name="T29" fmla="*/ 0 h 222"/>
                <a:gd name="T30" fmla="*/ 65 w 145"/>
                <a:gd name="T31" fmla="*/ 7 h 222"/>
                <a:gd name="T32" fmla="*/ 64 w 145"/>
                <a:gd name="T33" fmla="*/ 12 h 222"/>
                <a:gd name="T34" fmla="*/ 47 w 145"/>
                <a:gd name="T35" fmla="*/ 58 h 222"/>
                <a:gd name="T36" fmla="*/ 65 w 145"/>
                <a:gd name="T37" fmla="*/ 54 h 222"/>
                <a:gd name="T38" fmla="*/ 94 w 145"/>
                <a:gd name="T39" fmla="*/ 47 h 222"/>
                <a:gd name="T40" fmla="*/ 105 w 145"/>
                <a:gd name="T41" fmla="*/ 53 h 222"/>
                <a:gd name="T42" fmla="*/ 101 w 145"/>
                <a:gd name="T43" fmla="*/ 60 h 222"/>
                <a:gd name="T44" fmla="*/ 92 w 145"/>
                <a:gd name="T45" fmla="*/ 64 h 222"/>
                <a:gd name="T46" fmla="*/ 81 w 145"/>
                <a:gd name="T47" fmla="*/ 68 h 222"/>
                <a:gd name="T48" fmla="*/ 43 w 145"/>
                <a:gd name="T49" fmla="*/ 77 h 222"/>
                <a:gd name="T50" fmla="*/ 29 w 145"/>
                <a:gd name="T51" fmla="*/ 62 h 222"/>
                <a:gd name="T52" fmla="*/ 43 w 145"/>
                <a:gd name="T53" fmla="*/ 197 h 222"/>
                <a:gd name="T54" fmla="*/ 49 w 145"/>
                <a:gd name="T55" fmla="*/ 182 h 222"/>
                <a:gd name="T56" fmla="*/ 58 w 145"/>
                <a:gd name="T57" fmla="*/ 164 h 222"/>
                <a:gd name="T58" fmla="*/ 65 w 145"/>
                <a:gd name="T59" fmla="*/ 152 h 222"/>
                <a:gd name="T60" fmla="*/ 76 w 145"/>
                <a:gd name="T61" fmla="*/ 140 h 222"/>
                <a:gd name="T62" fmla="*/ 90 w 145"/>
                <a:gd name="T63" fmla="*/ 141 h 222"/>
                <a:gd name="T64" fmla="*/ 89 w 145"/>
                <a:gd name="T65" fmla="*/ 153 h 222"/>
                <a:gd name="T66" fmla="*/ 93 w 145"/>
                <a:gd name="T67" fmla="*/ 164 h 222"/>
                <a:gd name="T68" fmla="*/ 93 w 145"/>
                <a:gd name="T69" fmla="*/ 195 h 222"/>
                <a:gd name="T70" fmla="*/ 74 w 145"/>
                <a:gd name="T71" fmla="*/ 217 h 222"/>
                <a:gd name="T72" fmla="*/ 61 w 145"/>
                <a:gd name="T73" fmla="*/ 222 h 222"/>
                <a:gd name="T74" fmla="*/ 44 w 145"/>
                <a:gd name="T75" fmla="*/ 216 h 222"/>
                <a:gd name="T76" fmla="*/ 78 w 145"/>
                <a:gd name="T77" fmla="*/ 167 h 222"/>
                <a:gd name="T78" fmla="*/ 67 w 145"/>
                <a:gd name="T79" fmla="*/ 184 h 222"/>
                <a:gd name="T80" fmla="*/ 59 w 145"/>
                <a:gd name="T81" fmla="*/ 206 h 222"/>
                <a:gd name="T82" fmla="*/ 75 w 145"/>
                <a:gd name="T83" fmla="*/ 195 h 222"/>
                <a:gd name="T84" fmla="*/ 81 w 145"/>
                <a:gd name="T85" fmla="*/ 176 h 222"/>
                <a:gd name="T86" fmla="*/ 78 w 145"/>
                <a:gd name="T87" fmla="*/ 16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" h="222">
                  <a:moveTo>
                    <a:pt x="0" y="121"/>
                  </a:moveTo>
                  <a:cubicBezTo>
                    <a:pt x="0" y="120"/>
                    <a:pt x="0" y="118"/>
                    <a:pt x="2" y="117"/>
                  </a:cubicBezTo>
                  <a:cubicBezTo>
                    <a:pt x="3" y="116"/>
                    <a:pt x="4" y="115"/>
                    <a:pt x="5" y="115"/>
                  </a:cubicBezTo>
                  <a:cubicBezTo>
                    <a:pt x="20" y="108"/>
                    <a:pt x="35" y="105"/>
                    <a:pt x="50" y="103"/>
                  </a:cubicBezTo>
                  <a:cubicBezTo>
                    <a:pt x="64" y="102"/>
                    <a:pt x="80" y="101"/>
                    <a:pt x="97" y="100"/>
                  </a:cubicBezTo>
                  <a:cubicBezTo>
                    <a:pt x="105" y="100"/>
                    <a:pt x="111" y="100"/>
                    <a:pt x="116" y="100"/>
                  </a:cubicBezTo>
                  <a:cubicBezTo>
                    <a:pt x="122" y="100"/>
                    <a:pt x="127" y="101"/>
                    <a:pt x="131" y="102"/>
                  </a:cubicBezTo>
                  <a:cubicBezTo>
                    <a:pt x="134" y="103"/>
                    <a:pt x="138" y="104"/>
                    <a:pt x="141" y="106"/>
                  </a:cubicBezTo>
                  <a:cubicBezTo>
                    <a:pt x="144" y="108"/>
                    <a:pt x="145" y="111"/>
                    <a:pt x="143" y="114"/>
                  </a:cubicBezTo>
                  <a:cubicBezTo>
                    <a:pt x="143" y="115"/>
                    <a:pt x="142" y="116"/>
                    <a:pt x="141" y="116"/>
                  </a:cubicBezTo>
                  <a:cubicBezTo>
                    <a:pt x="140" y="116"/>
                    <a:pt x="139" y="116"/>
                    <a:pt x="138" y="116"/>
                  </a:cubicBezTo>
                  <a:cubicBezTo>
                    <a:pt x="136" y="116"/>
                    <a:pt x="132" y="116"/>
                    <a:pt x="127" y="115"/>
                  </a:cubicBezTo>
                  <a:cubicBezTo>
                    <a:pt x="122" y="115"/>
                    <a:pt x="117" y="114"/>
                    <a:pt x="113" y="114"/>
                  </a:cubicBezTo>
                  <a:cubicBezTo>
                    <a:pt x="110" y="113"/>
                    <a:pt x="106" y="113"/>
                    <a:pt x="103" y="113"/>
                  </a:cubicBezTo>
                  <a:cubicBezTo>
                    <a:pt x="100" y="113"/>
                    <a:pt x="97" y="113"/>
                    <a:pt x="94" y="113"/>
                  </a:cubicBezTo>
                  <a:cubicBezTo>
                    <a:pt x="83" y="114"/>
                    <a:pt x="72" y="115"/>
                    <a:pt x="63" y="116"/>
                  </a:cubicBezTo>
                  <a:cubicBezTo>
                    <a:pt x="54" y="117"/>
                    <a:pt x="44" y="120"/>
                    <a:pt x="33" y="123"/>
                  </a:cubicBezTo>
                  <a:cubicBezTo>
                    <a:pt x="30" y="124"/>
                    <a:pt x="26" y="126"/>
                    <a:pt x="21" y="128"/>
                  </a:cubicBezTo>
                  <a:cubicBezTo>
                    <a:pt x="16" y="130"/>
                    <a:pt x="12" y="131"/>
                    <a:pt x="9" y="132"/>
                  </a:cubicBezTo>
                  <a:cubicBezTo>
                    <a:pt x="6" y="132"/>
                    <a:pt x="3" y="131"/>
                    <a:pt x="2" y="129"/>
                  </a:cubicBezTo>
                  <a:cubicBezTo>
                    <a:pt x="1" y="127"/>
                    <a:pt x="0" y="124"/>
                    <a:pt x="0" y="121"/>
                  </a:cubicBezTo>
                  <a:close/>
                  <a:moveTo>
                    <a:pt x="29" y="62"/>
                  </a:moveTo>
                  <a:cubicBezTo>
                    <a:pt x="29" y="57"/>
                    <a:pt x="30" y="53"/>
                    <a:pt x="31" y="48"/>
                  </a:cubicBezTo>
                  <a:cubicBezTo>
                    <a:pt x="32" y="43"/>
                    <a:pt x="33" y="39"/>
                    <a:pt x="34" y="36"/>
                  </a:cubicBezTo>
                  <a:cubicBezTo>
                    <a:pt x="35" y="34"/>
                    <a:pt x="35" y="32"/>
                    <a:pt x="37" y="29"/>
                  </a:cubicBezTo>
                  <a:cubicBezTo>
                    <a:pt x="38" y="26"/>
                    <a:pt x="39" y="23"/>
                    <a:pt x="40" y="20"/>
                  </a:cubicBezTo>
                  <a:cubicBezTo>
                    <a:pt x="42" y="16"/>
                    <a:pt x="43" y="13"/>
                    <a:pt x="45" y="10"/>
                  </a:cubicBezTo>
                  <a:cubicBezTo>
                    <a:pt x="46" y="7"/>
                    <a:pt x="47" y="5"/>
                    <a:pt x="48" y="4"/>
                  </a:cubicBezTo>
                  <a:cubicBezTo>
                    <a:pt x="49" y="2"/>
                    <a:pt x="50" y="1"/>
                    <a:pt x="52" y="1"/>
                  </a:cubicBezTo>
                  <a:cubicBezTo>
                    <a:pt x="54" y="0"/>
                    <a:pt x="56" y="0"/>
                    <a:pt x="58" y="0"/>
                  </a:cubicBezTo>
                  <a:cubicBezTo>
                    <a:pt x="60" y="0"/>
                    <a:pt x="62" y="1"/>
                    <a:pt x="63" y="2"/>
                  </a:cubicBezTo>
                  <a:cubicBezTo>
                    <a:pt x="65" y="4"/>
                    <a:pt x="65" y="5"/>
                    <a:pt x="65" y="7"/>
                  </a:cubicBezTo>
                  <a:cubicBezTo>
                    <a:pt x="65" y="8"/>
                    <a:pt x="65" y="9"/>
                    <a:pt x="65" y="10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0" y="19"/>
                    <a:pt x="56" y="27"/>
                    <a:pt x="53" y="36"/>
                  </a:cubicBezTo>
                  <a:cubicBezTo>
                    <a:pt x="50" y="44"/>
                    <a:pt x="47" y="52"/>
                    <a:pt x="47" y="58"/>
                  </a:cubicBezTo>
                  <a:cubicBezTo>
                    <a:pt x="50" y="58"/>
                    <a:pt x="53" y="57"/>
                    <a:pt x="56" y="56"/>
                  </a:cubicBezTo>
                  <a:cubicBezTo>
                    <a:pt x="59" y="56"/>
                    <a:pt x="62" y="55"/>
                    <a:pt x="65" y="54"/>
                  </a:cubicBezTo>
                  <a:cubicBezTo>
                    <a:pt x="71" y="53"/>
                    <a:pt x="76" y="52"/>
                    <a:pt x="80" y="51"/>
                  </a:cubicBezTo>
                  <a:cubicBezTo>
                    <a:pt x="85" y="49"/>
                    <a:pt x="89" y="48"/>
                    <a:pt x="94" y="47"/>
                  </a:cubicBezTo>
                  <a:cubicBezTo>
                    <a:pt x="97" y="47"/>
                    <a:pt x="100" y="47"/>
                    <a:pt x="101" y="48"/>
                  </a:cubicBezTo>
                  <a:cubicBezTo>
                    <a:pt x="103" y="50"/>
                    <a:pt x="104" y="51"/>
                    <a:pt x="105" y="53"/>
                  </a:cubicBezTo>
                  <a:cubicBezTo>
                    <a:pt x="105" y="55"/>
                    <a:pt x="105" y="57"/>
                    <a:pt x="104" y="58"/>
                  </a:cubicBezTo>
                  <a:cubicBezTo>
                    <a:pt x="103" y="59"/>
                    <a:pt x="102" y="60"/>
                    <a:pt x="101" y="60"/>
                  </a:cubicBezTo>
                  <a:cubicBezTo>
                    <a:pt x="100" y="61"/>
                    <a:pt x="99" y="61"/>
                    <a:pt x="97" y="62"/>
                  </a:cubicBezTo>
                  <a:cubicBezTo>
                    <a:pt x="95" y="62"/>
                    <a:pt x="93" y="63"/>
                    <a:pt x="92" y="64"/>
                  </a:cubicBezTo>
                  <a:cubicBezTo>
                    <a:pt x="90" y="65"/>
                    <a:pt x="88" y="65"/>
                    <a:pt x="86" y="66"/>
                  </a:cubicBezTo>
                  <a:cubicBezTo>
                    <a:pt x="84" y="67"/>
                    <a:pt x="82" y="67"/>
                    <a:pt x="81" y="68"/>
                  </a:cubicBezTo>
                  <a:cubicBezTo>
                    <a:pt x="75" y="70"/>
                    <a:pt x="68" y="72"/>
                    <a:pt x="61" y="74"/>
                  </a:cubicBezTo>
                  <a:cubicBezTo>
                    <a:pt x="54" y="76"/>
                    <a:pt x="48" y="77"/>
                    <a:pt x="43" y="77"/>
                  </a:cubicBezTo>
                  <a:cubicBezTo>
                    <a:pt x="37" y="77"/>
                    <a:pt x="33" y="75"/>
                    <a:pt x="32" y="72"/>
                  </a:cubicBezTo>
                  <a:cubicBezTo>
                    <a:pt x="30" y="69"/>
                    <a:pt x="29" y="66"/>
                    <a:pt x="29" y="62"/>
                  </a:cubicBezTo>
                  <a:close/>
                  <a:moveTo>
                    <a:pt x="42" y="206"/>
                  </a:moveTo>
                  <a:cubicBezTo>
                    <a:pt x="42" y="203"/>
                    <a:pt x="42" y="200"/>
                    <a:pt x="43" y="197"/>
                  </a:cubicBezTo>
                  <a:cubicBezTo>
                    <a:pt x="44" y="194"/>
                    <a:pt x="45" y="191"/>
                    <a:pt x="46" y="188"/>
                  </a:cubicBezTo>
                  <a:cubicBezTo>
                    <a:pt x="46" y="187"/>
                    <a:pt x="47" y="185"/>
                    <a:pt x="49" y="182"/>
                  </a:cubicBezTo>
                  <a:cubicBezTo>
                    <a:pt x="50" y="179"/>
                    <a:pt x="52" y="176"/>
                    <a:pt x="53" y="173"/>
                  </a:cubicBezTo>
                  <a:cubicBezTo>
                    <a:pt x="55" y="170"/>
                    <a:pt x="56" y="167"/>
                    <a:pt x="58" y="164"/>
                  </a:cubicBezTo>
                  <a:cubicBezTo>
                    <a:pt x="59" y="162"/>
                    <a:pt x="60" y="160"/>
                    <a:pt x="61" y="159"/>
                  </a:cubicBezTo>
                  <a:cubicBezTo>
                    <a:pt x="62" y="157"/>
                    <a:pt x="64" y="155"/>
                    <a:pt x="65" y="152"/>
                  </a:cubicBezTo>
                  <a:cubicBezTo>
                    <a:pt x="67" y="150"/>
                    <a:pt x="69" y="147"/>
                    <a:pt x="71" y="145"/>
                  </a:cubicBezTo>
                  <a:cubicBezTo>
                    <a:pt x="72" y="143"/>
                    <a:pt x="74" y="141"/>
                    <a:pt x="76" y="140"/>
                  </a:cubicBezTo>
                  <a:cubicBezTo>
                    <a:pt x="78" y="139"/>
                    <a:pt x="80" y="138"/>
                    <a:pt x="82" y="138"/>
                  </a:cubicBezTo>
                  <a:cubicBezTo>
                    <a:pt x="86" y="138"/>
                    <a:pt x="88" y="139"/>
                    <a:pt x="90" y="141"/>
                  </a:cubicBezTo>
                  <a:cubicBezTo>
                    <a:pt x="92" y="143"/>
                    <a:pt x="92" y="146"/>
                    <a:pt x="90" y="150"/>
                  </a:cubicBezTo>
                  <a:cubicBezTo>
                    <a:pt x="90" y="151"/>
                    <a:pt x="89" y="152"/>
                    <a:pt x="89" y="153"/>
                  </a:cubicBezTo>
                  <a:cubicBezTo>
                    <a:pt x="88" y="154"/>
                    <a:pt x="88" y="156"/>
                    <a:pt x="87" y="157"/>
                  </a:cubicBezTo>
                  <a:cubicBezTo>
                    <a:pt x="89" y="158"/>
                    <a:pt x="92" y="161"/>
                    <a:pt x="93" y="164"/>
                  </a:cubicBezTo>
                  <a:cubicBezTo>
                    <a:pt x="95" y="168"/>
                    <a:pt x="96" y="171"/>
                    <a:pt x="96" y="175"/>
                  </a:cubicBezTo>
                  <a:cubicBezTo>
                    <a:pt x="96" y="182"/>
                    <a:pt x="95" y="189"/>
                    <a:pt x="93" y="195"/>
                  </a:cubicBezTo>
                  <a:cubicBezTo>
                    <a:pt x="90" y="202"/>
                    <a:pt x="85" y="208"/>
                    <a:pt x="79" y="214"/>
                  </a:cubicBezTo>
                  <a:cubicBezTo>
                    <a:pt x="77" y="215"/>
                    <a:pt x="76" y="216"/>
                    <a:pt x="74" y="217"/>
                  </a:cubicBezTo>
                  <a:cubicBezTo>
                    <a:pt x="72" y="218"/>
                    <a:pt x="70" y="219"/>
                    <a:pt x="68" y="220"/>
                  </a:cubicBezTo>
                  <a:cubicBezTo>
                    <a:pt x="66" y="221"/>
                    <a:pt x="63" y="222"/>
                    <a:pt x="61" y="222"/>
                  </a:cubicBezTo>
                  <a:cubicBezTo>
                    <a:pt x="58" y="222"/>
                    <a:pt x="55" y="222"/>
                    <a:pt x="52" y="222"/>
                  </a:cubicBezTo>
                  <a:cubicBezTo>
                    <a:pt x="48" y="221"/>
                    <a:pt x="45" y="219"/>
                    <a:pt x="44" y="216"/>
                  </a:cubicBezTo>
                  <a:cubicBezTo>
                    <a:pt x="43" y="213"/>
                    <a:pt x="42" y="209"/>
                    <a:pt x="42" y="206"/>
                  </a:cubicBezTo>
                  <a:close/>
                  <a:moveTo>
                    <a:pt x="78" y="167"/>
                  </a:moveTo>
                  <a:cubicBezTo>
                    <a:pt x="77" y="168"/>
                    <a:pt x="75" y="170"/>
                    <a:pt x="73" y="173"/>
                  </a:cubicBezTo>
                  <a:cubicBezTo>
                    <a:pt x="71" y="177"/>
                    <a:pt x="69" y="180"/>
                    <a:pt x="67" y="184"/>
                  </a:cubicBezTo>
                  <a:cubicBezTo>
                    <a:pt x="64" y="188"/>
                    <a:pt x="63" y="193"/>
                    <a:pt x="61" y="197"/>
                  </a:cubicBezTo>
                  <a:cubicBezTo>
                    <a:pt x="60" y="201"/>
                    <a:pt x="59" y="204"/>
                    <a:pt x="59" y="206"/>
                  </a:cubicBezTo>
                  <a:cubicBezTo>
                    <a:pt x="62" y="206"/>
                    <a:pt x="65" y="204"/>
                    <a:pt x="68" y="202"/>
                  </a:cubicBezTo>
                  <a:cubicBezTo>
                    <a:pt x="71" y="200"/>
                    <a:pt x="73" y="198"/>
                    <a:pt x="75" y="195"/>
                  </a:cubicBezTo>
                  <a:cubicBezTo>
                    <a:pt x="77" y="192"/>
                    <a:pt x="79" y="189"/>
                    <a:pt x="80" y="186"/>
                  </a:cubicBezTo>
                  <a:cubicBezTo>
                    <a:pt x="81" y="182"/>
                    <a:pt x="81" y="179"/>
                    <a:pt x="81" y="176"/>
                  </a:cubicBezTo>
                  <a:cubicBezTo>
                    <a:pt x="81" y="175"/>
                    <a:pt x="81" y="173"/>
                    <a:pt x="81" y="171"/>
                  </a:cubicBezTo>
                  <a:cubicBezTo>
                    <a:pt x="81" y="170"/>
                    <a:pt x="80" y="168"/>
                    <a:pt x="78" y="1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-445" y="3163"/>
              <a:ext cx="550" cy="701"/>
            </a:xfrm>
            <a:custGeom>
              <a:avLst/>
              <a:gdLst>
                <a:gd name="T0" fmla="*/ 47 w 206"/>
                <a:gd name="T1" fmla="*/ 126 h 261"/>
                <a:gd name="T2" fmla="*/ 56 w 206"/>
                <a:gd name="T3" fmla="*/ 94 h 261"/>
                <a:gd name="T4" fmla="*/ 27 w 206"/>
                <a:gd name="T5" fmla="*/ 76 h 261"/>
                <a:gd name="T6" fmla="*/ 39 w 206"/>
                <a:gd name="T7" fmla="*/ 39 h 261"/>
                <a:gd name="T8" fmla="*/ 48 w 206"/>
                <a:gd name="T9" fmla="*/ 19 h 261"/>
                <a:gd name="T10" fmla="*/ 23 w 206"/>
                <a:gd name="T11" fmla="*/ 21 h 261"/>
                <a:gd name="T12" fmla="*/ 2 w 206"/>
                <a:gd name="T13" fmla="*/ 25 h 261"/>
                <a:gd name="T14" fmla="*/ 7 w 206"/>
                <a:gd name="T15" fmla="*/ 10 h 261"/>
                <a:gd name="T16" fmla="*/ 42 w 206"/>
                <a:gd name="T17" fmla="*/ 0 h 261"/>
                <a:gd name="T18" fmla="*/ 68 w 206"/>
                <a:gd name="T19" fmla="*/ 14 h 261"/>
                <a:gd name="T20" fmla="*/ 56 w 206"/>
                <a:gd name="T21" fmla="*/ 48 h 261"/>
                <a:gd name="T22" fmla="*/ 48 w 206"/>
                <a:gd name="T23" fmla="*/ 74 h 261"/>
                <a:gd name="T24" fmla="*/ 76 w 206"/>
                <a:gd name="T25" fmla="*/ 85 h 261"/>
                <a:gd name="T26" fmla="*/ 73 w 206"/>
                <a:gd name="T27" fmla="*/ 114 h 261"/>
                <a:gd name="T28" fmla="*/ 51 w 206"/>
                <a:gd name="T29" fmla="*/ 154 h 261"/>
                <a:gd name="T30" fmla="*/ 55 w 206"/>
                <a:gd name="T31" fmla="*/ 166 h 261"/>
                <a:gd name="T32" fmla="*/ 87 w 206"/>
                <a:gd name="T33" fmla="*/ 153 h 261"/>
                <a:gd name="T34" fmla="*/ 86 w 206"/>
                <a:gd name="T35" fmla="*/ 169 h 261"/>
                <a:gd name="T36" fmla="*/ 50 w 206"/>
                <a:gd name="T37" fmla="*/ 185 h 261"/>
                <a:gd name="T38" fmla="*/ 79 w 206"/>
                <a:gd name="T39" fmla="*/ 64 h 261"/>
                <a:gd name="T40" fmla="*/ 88 w 206"/>
                <a:gd name="T41" fmla="*/ 54 h 261"/>
                <a:gd name="T42" fmla="*/ 118 w 206"/>
                <a:gd name="T43" fmla="*/ 41 h 261"/>
                <a:gd name="T44" fmla="*/ 146 w 206"/>
                <a:gd name="T45" fmla="*/ 40 h 261"/>
                <a:gd name="T46" fmla="*/ 149 w 206"/>
                <a:gd name="T47" fmla="*/ 51 h 261"/>
                <a:gd name="T48" fmla="*/ 127 w 206"/>
                <a:gd name="T49" fmla="*/ 56 h 261"/>
                <a:gd name="T50" fmla="*/ 110 w 206"/>
                <a:gd name="T51" fmla="*/ 63 h 261"/>
                <a:gd name="T52" fmla="*/ 88 w 206"/>
                <a:gd name="T53" fmla="*/ 74 h 261"/>
                <a:gd name="T54" fmla="*/ 169 w 206"/>
                <a:gd name="T55" fmla="*/ 138 h 261"/>
                <a:gd name="T56" fmla="*/ 173 w 206"/>
                <a:gd name="T57" fmla="*/ 88 h 261"/>
                <a:gd name="T58" fmla="*/ 159 w 206"/>
                <a:gd name="T59" fmla="*/ 98 h 261"/>
                <a:gd name="T60" fmla="*/ 139 w 206"/>
                <a:gd name="T61" fmla="*/ 109 h 261"/>
                <a:gd name="T62" fmla="*/ 119 w 206"/>
                <a:gd name="T63" fmla="*/ 120 h 261"/>
                <a:gd name="T64" fmla="*/ 91 w 206"/>
                <a:gd name="T65" fmla="*/ 118 h 261"/>
                <a:gd name="T66" fmla="*/ 109 w 206"/>
                <a:gd name="T67" fmla="*/ 106 h 261"/>
                <a:gd name="T68" fmla="*/ 164 w 206"/>
                <a:gd name="T69" fmla="*/ 74 h 261"/>
                <a:gd name="T70" fmla="*/ 185 w 206"/>
                <a:gd name="T71" fmla="*/ 46 h 261"/>
                <a:gd name="T72" fmla="*/ 202 w 206"/>
                <a:gd name="T73" fmla="*/ 43 h 261"/>
                <a:gd name="T74" fmla="*/ 201 w 206"/>
                <a:gd name="T75" fmla="*/ 67 h 261"/>
                <a:gd name="T76" fmla="*/ 193 w 206"/>
                <a:gd name="T77" fmla="*/ 93 h 261"/>
                <a:gd name="T78" fmla="*/ 190 w 206"/>
                <a:gd name="T79" fmla="*/ 112 h 261"/>
                <a:gd name="T80" fmla="*/ 187 w 206"/>
                <a:gd name="T81" fmla="*/ 125 h 261"/>
                <a:gd name="T82" fmla="*/ 183 w 206"/>
                <a:gd name="T83" fmla="*/ 143 h 261"/>
                <a:gd name="T84" fmla="*/ 170 w 206"/>
                <a:gd name="T85" fmla="*/ 149 h 261"/>
                <a:gd name="T86" fmla="*/ 179 w 206"/>
                <a:gd name="T87" fmla="*/ 259 h 261"/>
                <a:gd name="T88" fmla="*/ 166 w 206"/>
                <a:gd name="T89" fmla="*/ 253 h 261"/>
                <a:gd name="T90" fmla="*/ 172 w 206"/>
                <a:gd name="T91" fmla="*/ 215 h 261"/>
                <a:gd name="T92" fmla="*/ 182 w 206"/>
                <a:gd name="T93" fmla="*/ 188 h 261"/>
                <a:gd name="T94" fmla="*/ 154 w 206"/>
                <a:gd name="T95" fmla="*/ 184 h 261"/>
                <a:gd name="T96" fmla="*/ 123 w 206"/>
                <a:gd name="T97" fmla="*/ 201 h 261"/>
                <a:gd name="T98" fmla="*/ 120 w 206"/>
                <a:gd name="T99" fmla="*/ 183 h 261"/>
                <a:gd name="T100" fmla="*/ 154 w 206"/>
                <a:gd name="T101" fmla="*/ 166 h 261"/>
                <a:gd name="T102" fmla="*/ 201 w 206"/>
                <a:gd name="T103" fmla="*/ 177 h 261"/>
                <a:gd name="T104" fmla="*/ 185 w 206"/>
                <a:gd name="T105" fmla="*/ 2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6" h="261">
                  <a:moveTo>
                    <a:pt x="30" y="169"/>
                  </a:moveTo>
                  <a:cubicBezTo>
                    <a:pt x="29" y="164"/>
                    <a:pt x="31" y="157"/>
                    <a:pt x="34" y="149"/>
                  </a:cubicBezTo>
                  <a:cubicBezTo>
                    <a:pt x="38" y="141"/>
                    <a:pt x="42" y="133"/>
                    <a:pt x="47" y="126"/>
                  </a:cubicBezTo>
                  <a:cubicBezTo>
                    <a:pt x="50" y="120"/>
                    <a:pt x="54" y="115"/>
                    <a:pt x="57" y="110"/>
                  </a:cubicBezTo>
                  <a:cubicBezTo>
                    <a:pt x="60" y="105"/>
                    <a:pt x="62" y="100"/>
                    <a:pt x="61" y="96"/>
                  </a:cubicBezTo>
                  <a:cubicBezTo>
                    <a:pt x="61" y="95"/>
                    <a:pt x="59" y="94"/>
                    <a:pt x="56" y="94"/>
                  </a:cubicBezTo>
                  <a:cubicBezTo>
                    <a:pt x="53" y="93"/>
                    <a:pt x="49" y="92"/>
                    <a:pt x="45" y="91"/>
                  </a:cubicBezTo>
                  <a:cubicBezTo>
                    <a:pt x="41" y="90"/>
                    <a:pt x="37" y="88"/>
                    <a:pt x="33" y="86"/>
                  </a:cubicBezTo>
                  <a:cubicBezTo>
                    <a:pt x="30" y="84"/>
                    <a:pt x="28" y="80"/>
                    <a:pt x="27" y="76"/>
                  </a:cubicBezTo>
                  <a:cubicBezTo>
                    <a:pt x="27" y="71"/>
                    <a:pt x="27" y="67"/>
                    <a:pt x="29" y="63"/>
                  </a:cubicBezTo>
                  <a:cubicBezTo>
                    <a:pt x="30" y="59"/>
                    <a:pt x="31" y="55"/>
                    <a:pt x="33" y="51"/>
                  </a:cubicBezTo>
                  <a:cubicBezTo>
                    <a:pt x="35" y="47"/>
                    <a:pt x="37" y="43"/>
                    <a:pt x="39" y="39"/>
                  </a:cubicBezTo>
                  <a:cubicBezTo>
                    <a:pt x="42" y="35"/>
                    <a:pt x="44" y="31"/>
                    <a:pt x="46" y="26"/>
                  </a:cubicBezTo>
                  <a:cubicBezTo>
                    <a:pt x="46" y="26"/>
                    <a:pt x="47" y="24"/>
                    <a:pt x="47" y="23"/>
                  </a:cubicBezTo>
                  <a:cubicBezTo>
                    <a:pt x="48" y="21"/>
                    <a:pt x="48" y="20"/>
                    <a:pt x="48" y="19"/>
                  </a:cubicBezTo>
                  <a:cubicBezTo>
                    <a:pt x="48" y="17"/>
                    <a:pt x="46" y="16"/>
                    <a:pt x="42" y="16"/>
                  </a:cubicBezTo>
                  <a:cubicBezTo>
                    <a:pt x="39" y="17"/>
                    <a:pt x="35" y="17"/>
                    <a:pt x="32" y="18"/>
                  </a:cubicBezTo>
                  <a:cubicBezTo>
                    <a:pt x="30" y="19"/>
                    <a:pt x="26" y="20"/>
                    <a:pt x="23" y="21"/>
                  </a:cubicBezTo>
                  <a:cubicBezTo>
                    <a:pt x="20" y="22"/>
                    <a:pt x="18" y="23"/>
                    <a:pt x="16" y="23"/>
                  </a:cubicBezTo>
                  <a:cubicBezTo>
                    <a:pt x="14" y="24"/>
                    <a:pt x="11" y="25"/>
                    <a:pt x="8" y="27"/>
                  </a:cubicBezTo>
                  <a:cubicBezTo>
                    <a:pt x="5" y="28"/>
                    <a:pt x="3" y="28"/>
                    <a:pt x="2" y="25"/>
                  </a:cubicBezTo>
                  <a:cubicBezTo>
                    <a:pt x="0" y="23"/>
                    <a:pt x="0" y="21"/>
                    <a:pt x="0" y="18"/>
                  </a:cubicBezTo>
                  <a:cubicBezTo>
                    <a:pt x="0" y="16"/>
                    <a:pt x="0" y="14"/>
                    <a:pt x="2" y="13"/>
                  </a:cubicBezTo>
                  <a:cubicBezTo>
                    <a:pt x="4" y="11"/>
                    <a:pt x="6" y="10"/>
                    <a:pt x="7" y="10"/>
                  </a:cubicBezTo>
                  <a:cubicBezTo>
                    <a:pt x="10" y="8"/>
                    <a:pt x="14" y="7"/>
                    <a:pt x="19" y="6"/>
                  </a:cubicBezTo>
                  <a:cubicBezTo>
                    <a:pt x="23" y="4"/>
                    <a:pt x="27" y="3"/>
                    <a:pt x="30" y="2"/>
                  </a:cubicBezTo>
                  <a:cubicBezTo>
                    <a:pt x="34" y="1"/>
                    <a:pt x="38" y="1"/>
                    <a:pt x="42" y="0"/>
                  </a:cubicBezTo>
                  <a:cubicBezTo>
                    <a:pt x="46" y="0"/>
                    <a:pt x="50" y="0"/>
                    <a:pt x="54" y="0"/>
                  </a:cubicBezTo>
                  <a:cubicBezTo>
                    <a:pt x="58" y="1"/>
                    <a:pt x="61" y="2"/>
                    <a:pt x="64" y="5"/>
                  </a:cubicBezTo>
                  <a:cubicBezTo>
                    <a:pt x="66" y="7"/>
                    <a:pt x="68" y="10"/>
                    <a:pt x="68" y="14"/>
                  </a:cubicBezTo>
                  <a:cubicBezTo>
                    <a:pt x="69" y="19"/>
                    <a:pt x="68" y="24"/>
                    <a:pt x="65" y="29"/>
                  </a:cubicBezTo>
                  <a:cubicBezTo>
                    <a:pt x="63" y="33"/>
                    <a:pt x="61" y="37"/>
                    <a:pt x="59" y="41"/>
                  </a:cubicBezTo>
                  <a:cubicBezTo>
                    <a:pt x="58" y="43"/>
                    <a:pt x="57" y="45"/>
                    <a:pt x="56" y="48"/>
                  </a:cubicBezTo>
                  <a:cubicBezTo>
                    <a:pt x="54" y="50"/>
                    <a:pt x="53" y="53"/>
                    <a:pt x="52" y="56"/>
                  </a:cubicBezTo>
                  <a:cubicBezTo>
                    <a:pt x="51" y="59"/>
                    <a:pt x="50" y="62"/>
                    <a:pt x="49" y="65"/>
                  </a:cubicBezTo>
                  <a:cubicBezTo>
                    <a:pt x="48" y="69"/>
                    <a:pt x="48" y="71"/>
                    <a:pt x="48" y="74"/>
                  </a:cubicBezTo>
                  <a:cubicBezTo>
                    <a:pt x="48" y="76"/>
                    <a:pt x="50" y="78"/>
                    <a:pt x="53" y="79"/>
                  </a:cubicBezTo>
                  <a:cubicBezTo>
                    <a:pt x="57" y="80"/>
                    <a:pt x="61" y="81"/>
                    <a:pt x="65" y="82"/>
                  </a:cubicBezTo>
                  <a:cubicBezTo>
                    <a:pt x="69" y="82"/>
                    <a:pt x="72" y="84"/>
                    <a:pt x="76" y="85"/>
                  </a:cubicBezTo>
                  <a:cubicBezTo>
                    <a:pt x="79" y="87"/>
                    <a:pt x="81" y="90"/>
                    <a:pt x="82" y="94"/>
                  </a:cubicBezTo>
                  <a:cubicBezTo>
                    <a:pt x="82" y="96"/>
                    <a:pt x="81" y="100"/>
                    <a:pt x="79" y="103"/>
                  </a:cubicBezTo>
                  <a:cubicBezTo>
                    <a:pt x="78" y="107"/>
                    <a:pt x="76" y="110"/>
                    <a:pt x="73" y="114"/>
                  </a:cubicBezTo>
                  <a:cubicBezTo>
                    <a:pt x="71" y="118"/>
                    <a:pt x="69" y="122"/>
                    <a:pt x="66" y="126"/>
                  </a:cubicBezTo>
                  <a:cubicBezTo>
                    <a:pt x="63" y="130"/>
                    <a:pt x="61" y="133"/>
                    <a:pt x="60" y="136"/>
                  </a:cubicBezTo>
                  <a:cubicBezTo>
                    <a:pt x="55" y="143"/>
                    <a:pt x="53" y="149"/>
                    <a:pt x="51" y="154"/>
                  </a:cubicBezTo>
                  <a:cubicBezTo>
                    <a:pt x="49" y="158"/>
                    <a:pt x="48" y="162"/>
                    <a:pt x="48" y="164"/>
                  </a:cubicBezTo>
                  <a:cubicBezTo>
                    <a:pt x="48" y="167"/>
                    <a:pt x="49" y="168"/>
                    <a:pt x="50" y="167"/>
                  </a:cubicBezTo>
                  <a:cubicBezTo>
                    <a:pt x="51" y="167"/>
                    <a:pt x="52" y="167"/>
                    <a:pt x="55" y="166"/>
                  </a:cubicBezTo>
                  <a:cubicBezTo>
                    <a:pt x="58" y="165"/>
                    <a:pt x="61" y="164"/>
                    <a:pt x="65" y="162"/>
                  </a:cubicBezTo>
                  <a:cubicBezTo>
                    <a:pt x="69" y="161"/>
                    <a:pt x="73" y="159"/>
                    <a:pt x="77" y="158"/>
                  </a:cubicBezTo>
                  <a:cubicBezTo>
                    <a:pt x="81" y="156"/>
                    <a:pt x="84" y="155"/>
                    <a:pt x="87" y="153"/>
                  </a:cubicBezTo>
                  <a:cubicBezTo>
                    <a:pt x="89" y="152"/>
                    <a:pt x="90" y="153"/>
                    <a:pt x="92" y="155"/>
                  </a:cubicBezTo>
                  <a:cubicBezTo>
                    <a:pt x="94" y="157"/>
                    <a:pt x="94" y="159"/>
                    <a:pt x="93" y="162"/>
                  </a:cubicBezTo>
                  <a:cubicBezTo>
                    <a:pt x="92" y="164"/>
                    <a:pt x="89" y="166"/>
                    <a:pt x="86" y="169"/>
                  </a:cubicBezTo>
                  <a:cubicBezTo>
                    <a:pt x="82" y="172"/>
                    <a:pt x="78" y="174"/>
                    <a:pt x="73" y="176"/>
                  </a:cubicBezTo>
                  <a:cubicBezTo>
                    <a:pt x="69" y="179"/>
                    <a:pt x="64" y="181"/>
                    <a:pt x="60" y="182"/>
                  </a:cubicBezTo>
                  <a:cubicBezTo>
                    <a:pt x="55" y="184"/>
                    <a:pt x="52" y="185"/>
                    <a:pt x="50" y="185"/>
                  </a:cubicBezTo>
                  <a:cubicBezTo>
                    <a:pt x="44" y="186"/>
                    <a:pt x="39" y="185"/>
                    <a:pt x="36" y="183"/>
                  </a:cubicBezTo>
                  <a:cubicBezTo>
                    <a:pt x="32" y="180"/>
                    <a:pt x="30" y="175"/>
                    <a:pt x="30" y="169"/>
                  </a:cubicBezTo>
                  <a:close/>
                  <a:moveTo>
                    <a:pt x="79" y="64"/>
                  </a:moveTo>
                  <a:cubicBezTo>
                    <a:pt x="79" y="63"/>
                    <a:pt x="79" y="62"/>
                    <a:pt x="80" y="60"/>
                  </a:cubicBezTo>
                  <a:cubicBezTo>
                    <a:pt x="80" y="59"/>
                    <a:pt x="81" y="58"/>
                    <a:pt x="82" y="58"/>
                  </a:cubicBezTo>
                  <a:cubicBezTo>
                    <a:pt x="84" y="56"/>
                    <a:pt x="86" y="55"/>
                    <a:pt x="88" y="54"/>
                  </a:cubicBezTo>
                  <a:cubicBezTo>
                    <a:pt x="90" y="53"/>
                    <a:pt x="92" y="52"/>
                    <a:pt x="94" y="51"/>
                  </a:cubicBezTo>
                  <a:cubicBezTo>
                    <a:pt x="96" y="50"/>
                    <a:pt x="98" y="49"/>
                    <a:pt x="100" y="48"/>
                  </a:cubicBezTo>
                  <a:cubicBezTo>
                    <a:pt x="106" y="46"/>
                    <a:pt x="112" y="44"/>
                    <a:pt x="118" y="41"/>
                  </a:cubicBezTo>
                  <a:cubicBezTo>
                    <a:pt x="125" y="39"/>
                    <a:pt x="131" y="38"/>
                    <a:pt x="136" y="38"/>
                  </a:cubicBezTo>
                  <a:cubicBezTo>
                    <a:pt x="138" y="38"/>
                    <a:pt x="139" y="39"/>
                    <a:pt x="141" y="39"/>
                  </a:cubicBezTo>
                  <a:cubicBezTo>
                    <a:pt x="143" y="39"/>
                    <a:pt x="145" y="39"/>
                    <a:pt x="146" y="40"/>
                  </a:cubicBezTo>
                  <a:cubicBezTo>
                    <a:pt x="148" y="41"/>
                    <a:pt x="149" y="42"/>
                    <a:pt x="150" y="43"/>
                  </a:cubicBezTo>
                  <a:cubicBezTo>
                    <a:pt x="151" y="44"/>
                    <a:pt x="152" y="46"/>
                    <a:pt x="152" y="47"/>
                  </a:cubicBezTo>
                  <a:cubicBezTo>
                    <a:pt x="152" y="49"/>
                    <a:pt x="151" y="51"/>
                    <a:pt x="149" y="51"/>
                  </a:cubicBezTo>
                  <a:cubicBezTo>
                    <a:pt x="147" y="52"/>
                    <a:pt x="145" y="52"/>
                    <a:pt x="142" y="52"/>
                  </a:cubicBezTo>
                  <a:cubicBezTo>
                    <a:pt x="140" y="53"/>
                    <a:pt x="138" y="53"/>
                    <a:pt x="135" y="54"/>
                  </a:cubicBezTo>
                  <a:cubicBezTo>
                    <a:pt x="131" y="55"/>
                    <a:pt x="129" y="55"/>
                    <a:pt x="127" y="56"/>
                  </a:cubicBezTo>
                  <a:cubicBezTo>
                    <a:pt x="126" y="56"/>
                    <a:pt x="125" y="57"/>
                    <a:pt x="123" y="58"/>
                  </a:cubicBezTo>
                  <a:cubicBezTo>
                    <a:pt x="121" y="58"/>
                    <a:pt x="119" y="59"/>
                    <a:pt x="116" y="60"/>
                  </a:cubicBezTo>
                  <a:cubicBezTo>
                    <a:pt x="114" y="61"/>
                    <a:pt x="112" y="62"/>
                    <a:pt x="110" y="63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3" y="66"/>
                    <a:pt x="100" y="68"/>
                    <a:pt x="96" y="70"/>
                  </a:cubicBezTo>
                  <a:cubicBezTo>
                    <a:pt x="93" y="72"/>
                    <a:pt x="90" y="74"/>
                    <a:pt x="88" y="74"/>
                  </a:cubicBezTo>
                  <a:cubicBezTo>
                    <a:pt x="85" y="75"/>
                    <a:pt x="83" y="74"/>
                    <a:pt x="81" y="72"/>
                  </a:cubicBezTo>
                  <a:cubicBezTo>
                    <a:pt x="80" y="71"/>
                    <a:pt x="79" y="68"/>
                    <a:pt x="79" y="64"/>
                  </a:cubicBezTo>
                  <a:close/>
                  <a:moveTo>
                    <a:pt x="169" y="138"/>
                  </a:moveTo>
                  <a:cubicBezTo>
                    <a:pt x="170" y="131"/>
                    <a:pt x="171" y="123"/>
                    <a:pt x="172" y="115"/>
                  </a:cubicBezTo>
                  <a:cubicBezTo>
                    <a:pt x="173" y="107"/>
                    <a:pt x="173" y="100"/>
                    <a:pt x="173" y="92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72" y="89"/>
                    <a:pt x="170" y="90"/>
                  </a:cubicBezTo>
                  <a:cubicBezTo>
                    <a:pt x="169" y="92"/>
                    <a:pt x="167" y="93"/>
                    <a:pt x="164" y="95"/>
                  </a:cubicBezTo>
                  <a:cubicBezTo>
                    <a:pt x="163" y="95"/>
                    <a:pt x="161" y="96"/>
                    <a:pt x="159" y="98"/>
                  </a:cubicBezTo>
                  <a:cubicBezTo>
                    <a:pt x="157" y="99"/>
                    <a:pt x="155" y="100"/>
                    <a:pt x="153" y="101"/>
                  </a:cubicBezTo>
                  <a:cubicBezTo>
                    <a:pt x="150" y="103"/>
                    <a:pt x="148" y="104"/>
                    <a:pt x="146" y="106"/>
                  </a:cubicBezTo>
                  <a:cubicBezTo>
                    <a:pt x="143" y="107"/>
                    <a:pt x="141" y="108"/>
                    <a:pt x="139" y="109"/>
                  </a:cubicBezTo>
                  <a:cubicBezTo>
                    <a:pt x="139" y="110"/>
                    <a:pt x="137" y="110"/>
                    <a:pt x="135" y="111"/>
                  </a:cubicBezTo>
                  <a:cubicBezTo>
                    <a:pt x="133" y="113"/>
                    <a:pt x="130" y="114"/>
                    <a:pt x="127" y="115"/>
                  </a:cubicBezTo>
                  <a:cubicBezTo>
                    <a:pt x="124" y="117"/>
                    <a:pt x="122" y="118"/>
                    <a:pt x="119" y="120"/>
                  </a:cubicBezTo>
                  <a:cubicBezTo>
                    <a:pt x="117" y="121"/>
                    <a:pt x="115" y="122"/>
                    <a:pt x="114" y="122"/>
                  </a:cubicBezTo>
                  <a:cubicBezTo>
                    <a:pt x="110" y="126"/>
                    <a:pt x="105" y="127"/>
                    <a:pt x="101" y="127"/>
                  </a:cubicBezTo>
                  <a:cubicBezTo>
                    <a:pt x="95" y="127"/>
                    <a:pt x="91" y="124"/>
                    <a:pt x="91" y="118"/>
                  </a:cubicBezTo>
                  <a:cubicBezTo>
                    <a:pt x="91" y="115"/>
                    <a:pt x="91" y="112"/>
                    <a:pt x="93" y="111"/>
                  </a:cubicBezTo>
                  <a:cubicBezTo>
                    <a:pt x="94" y="110"/>
                    <a:pt x="96" y="110"/>
                    <a:pt x="100" y="109"/>
                  </a:cubicBezTo>
                  <a:cubicBezTo>
                    <a:pt x="103" y="108"/>
                    <a:pt x="106" y="107"/>
                    <a:pt x="109" y="106"/>
                  </a:cubicBezTo>
                  <a:cubicBezTo>
                    <a:pt x="115" y="104"/>
                    <a:pt x="120" y="101"/>
                    <a:pt x="127" y="98"/>
                  </a:cubicBezTo>
                  <a:cubicBezTo>
                    <a:pt x="133" y="94"/>
                    <a:pt x="140" y="91"/>
                    <a:pt x="146" y="87"/>
                  </a:cubicBezTo>
                  <a:cubicBezTo>
                    <a:pt x="152" y="83"/>
                    <a:pt x="158" y="78"/>
                    <a:pt x="164" y="74"/>
                  </a:cubicBezTo>
                  <a:cubicBezTo>
                    <a:pt x="170" y="69"/>
                    <a:pt x="175" y="65"/>
                    <a:pt x="179" y="60"/>
                  </a:cubicBezTo>
                  <a:cubicBezTo>
                    <a:pt x="181" y="58"/>
                    <a:pt x="182" y="56"/>
                    <a:pt x="183" y="53"/>
                  </a:cubicBezTo>
                  <a:cubicBezTo>
                    <a:pt x="183" y="50"/>
                    <a:pt x="184" y="48"/>
                    <a:pt x="185" y="46"/>
                  </a:cubicBezTo>
                  <a:cubicBezTo>
                    <a:pt x="185" y="44"/>
                    <a:pt x="187" y="43"/>
                    <a:pt x="188" y="43"/>
                  </a:cubicBezTo>
                  <a:cubicBezTo>
                    <a:pt x="190" y="42"/>
                    <a:pt x="192" y="41"/>
                    <a:pt x="195" y="41"/>
                  </a:cubicBezTo>
                  <a:cubicBezTo>
                    <a:pt x="197" y="41"/>
                    <a:pt x="200" y="42"/>
                    <a:pt x="202" y="43"/>
                  </a:cubicBezTo>
                  <a:cubicBezTo>
                    <a:pt x="205" y="44"/>
                    <a:pt x="206" y="46"/>
                    <a:pt x="206" y="49"/>
                  </a:cubicBezTo>
                  <a:cubicBezTo>
                    <a:pt x="206" y="53"/>
                    <a:pt x="206" y="56"/>
                    <a:pt x="204" y="58"/>
                  </a:cubicBezTo>
                  <a:cubicBezTo>
                    <a:pt x="203" y="61"/>
                    <a:pt x="202" y="64"/>
                    <a:pt x="201" y="67"/>
                  </a:cubicBezTo>
                  <a:cubicBezTo>
                    <a:pt x="199" y="70"/>
                    <a:pt x="198" y="73"/>
                    <a:pt x="196" y="77"/>
                  </a:cubicBezTo>
                  <a:cubicBezTo>
                    <a:pt x="195" y="81"/>
                    <a:pt x="194" y="85"/>
                    <a:pt x="193" y="89"/>
                  </a:cubicBezTo>
                  <a:cubicBezTo>
                    <a:pt x="193" y="90"/>
                    <a:pt x="193" y="91"/>
                    <a:pt x="193" y="93"/>
                  </a:cubicBezTo>
                  <a:cubicBezTo>
                    <a:pt x="192" y="95"/>
                    <a:pt x="192" y="97"/>
                    <a:pt x="192" y="100"/>
                  </a:cubicBezTo>
                  <a:cubicBezTo>
                    <a:pt x="191" y="102"/>
                    <a:pt x="191" y="104"/>
                    <a:pt x="191" y="107"/>
                  </a:cubicBezTo>
                  <a:cubicBezTo>
                    <a:pt x="190" y="109"/>
                    <a:pt x="190" y="111"/>
                    <a:pt x="190" y="112"/>
                  </a:cubicBezTo>
                  <a:cubicBezTo>
                    <a:pt x="190" y="113"/>
                    <a:pt x="190" y="114"/>
                    <a:pt x="189" y="115"/>
                  </a:cubicBezTo>
                  <a:cubicBezTo>
                    <a:pt x="189" y="117"/>
                    <a:pt x="189" y="118"/>
                    <a:pt x="188" y="120"/>
                  </a:cubicBezTo>
                  <a:cubicBezTo>
                    <a:pt x="188" y="122"/>
                    <a:pt x="188" y="124"/>
                    <a:pt x="187" y="125"/>
                  </a:cubicBezTo>
                  <a:cubicBezTo>
                    <a:pt x="187" y="127"/>
                    <a:pt x="186" y="129"/>
                    <a:pt x="186" y="130"/>
                  </a:cubicBezTo>
                  <a:cubicBezTo>
                    <a:pt x="186" y="131"/>
                    <a:pt x="185" y="133"/>
                    <a:pt x="185" y="136"/>
                  </a:cubicBezTo>
                  <a:cubicBezTo>
                    <a:pt x="185" y="138"/>
                    <a:pt x="184" y="140"/>
                    <a:pt x="183" y="143"/>
                  </a:cubicBezTo>
                  <a:cubicBezTo>
                    <a:pt x="182" y="145"/>
                    <a:pt x="181" y="147"/>
                    <a:pt x="180" y="149"/>
                  </a:cubicBezTo>
                  <a:cubicBezTo>
                    <a:pt x="179" y="150"/>
                    <a:pt x="177" y="151"/>
                    <a:pt x="175" y="151"/>
                  </a:cubicBezTo>
                  <a:cubicBezTo>
                    <a:pt x="173" y="151"/>
                    <a:pt x="171" y="150"/>
                    <a:pt x="170" y="149"/>
                  </a:cubicBezTo>
                  <a:cubicBezTo>
                    <a:pt x="169" y="147"/>
                    <a:pt x="169" y="143"/>
                    <a:pt x="169" y="138"/>
                  </a:cubicBezTo>
                  <a:close/>
                  <a:moveTo>
                    <a:pt x="182" y="255"/>
                  </a:moveTo>
                  <a:cubicBezTo>
                    <a:pt x="182" y="257"/>
                    <a:pt x="181" y="259"/>
                    <a:pt x="179" y="259"/>
                  </a:cubicBezTo>
                  <a:cubicBezTo>
                    <a:pt x="177" y="260"/>
                    <a:pt x="176" y="261"/>
                    <a:pt x="174" y="260"/>
                  </a:cubicBezTo>
                  <a:cubicBezTo>
                    <a:pt x="172" y="260"/>
                    <a:pt x="170" y="260"/>
                    <a:pt x="169" y="258"/>
                  </a:cubicBezTo>
                  <a:cubicBezTo>
                    <a:pt x="167" y="257"/>
                    <a:pt x="166" y="255"/>
                    <a:pt x="166" y="253"/>
                  </a:cubicBezTo>
                  <a:cubicBezTo>
                    <a:pt x="167" y="248"/>
                    <a:pt x="167" y="242"/>
                    <a:pt x="167" y="237"/>
                  </a:cubicBezTo>
                  <a:cubicBezTo>
                    <a:pt x="168" y="232"/>
                    <a:pt x="168" y="227"/>
                    <a:pt x="169" y="223"/>
                  </a:cubicBezTo>
                  <a:cubicBezTo>
                    <a:pt x="170" y="220"/>
                    <a:pt x="171" y="217"/>
                    <a:pt x="172" y="215"/>
                  </a:cubicBezTo>
                  <a:cubicBezTo>
                    <a:pt x="173" y="212"/>
                    <a:pt x="174" y="210"/>
                    <a:pt x="175" y="207"/>
                  </a:cubicBezTo>
                  <a:cubicBezTo>
                    <a:pt x="176" y="205"/>
                    <a:pt x="177" y="202"/>
                    <a:pt x="178" y="199"/>
                  </a:cubicBezTo>
                  <a:cubicBezTo>
                    <a:pt x="179" y="196"/>
                    <a:pt x="181" y="193"/>
                    <a:pt x="182" y="188"/>
                  </a:cubicBezTo>
                  <a:cubicBezTo>
                    <a:pt x="183" y="187"/>
                    <a:pt x="182" y="185"/>
                    <a:pt x="181" y="183"/>
                  </a:cubicBezTo>
                  <a:cubicBezTo>
                    <a:pt x="180" y="182"/>
                    <a:pt x="178" y="181"/>
                    <a:pt x="174" y="181"/>
                  </a:cubicBezTo>
                  <a:cubicBezTo>
                    <a:pt x="167" y="181"/>
                    <a:pt x="160" y="182"/>
                    <a:pt x="154" y="184"/>
                  </a:cubicBezTo>
                  <a:cubicBezTo>
                    <a:pt x="149" y="186"/>
                    <a:pt x="142" y="189"/>
                    <a:pt x="136" y="194"/>
                  </a:cubicBezTo>
                  <a:cubicBezTo>
                    <a:pt x="134" y="195"/>
                    <a:pt x="132" y="197"/>
                    <a:pt x="130" y="198"/>
                  </a:cubicBezTo>
                  <a:cubicBezTo>
                    <a:pt x="128" y="200"/>
                    <a:pt x="125" y="201"/>
                    <a:pt x="123" y="201"/>
                  </a:cubicBezTo>
                  <a:cubicBezTo>
                    <a:pt x="121" y="201"/>
                    <a:pt x="119" y="200"/>
                    <a:pt x="118" y="197"/>
                  </a:cubicBezTo>
                  <a:cubicBezTo>
                    <a:pt x="116" y="195"/>
                    <a:pt x="116" y="192"/>
                    <a:pt x="116" y="190"/>
                  </a:cubicBezTo>
                  <a:cubicBezTo>
                    <a:pt x="116" y="188"/>
                    <a:pt x="117" y="186"/>
                    <a:pt x="120" y="183"/>
                  </a:cubicBezTo>
                  <a:cubicBezTo>
                    <a:pt x="124" y="180"/>
                    <a:pt x="127" y="178"/>
                    <a:pt x="132" y="176"/>
                  </a:cubicBezTo>
                  <a:cubicBezTo>
                    <a:pt x="136" y="173"/>
                    <a:pt x="140" y="171"/>
                    <a:pt x="145" y="170"/>
                  </a:cubicBezTo>
                  <a:cubicBezTo>
                    <a:pt x="149" y="168"/>
                    <a:pt x="152" y="167"/>
                    <a:pt x="154" y="166"/>
                  </a:cubicBezTo>
                  <a:cubicBezTo>
                    <a:pt x="161" y="165"/>
                    <a:pt x="167" y="164"/>
                    <a:pt x="172" y="163"/>
                  </a:cubicBezTo>
                  <a:cubicBezTo>
                    <a:pt x="177" y="163"/>
                    <a:pt x="183" y="163"/>
                    <a:pt x="189" y="164"/>
                  </a:cubicBezTo>
                  <a:cubicBezTo>
                    <a:pt x="197" y="164"/>
                    <a:pt x="201" y="169"/>
                    <a:pt x="201" y="177"/>
                  </a:cubicBezTo>
                  <a:cubicBezTo>
                    <a:pt x="201" y="186"/>
                    <a:pt x="199" y="193"/>
                    <a:pt x="197" y="200"/>
                  </a:cubicBezTo>
                  <a:cubicBezTo>
                    <a:pt x="194" y="207"/>
                    <a:pt x="191" y="213"/>
                    <a:pt x="189" y="221"/>
                  </a:cubicBezTo>
                  <a:cubicBezTo>
                    <a:pt x="188" y="225"/>
                    <a:pt x="187" y="230"/>
                    <a:pt x="185" y="235"/>
                  </a:cubicBezTo>
                  <a:cubicBezTo>
                    <a:pt x="184" y="241"/>
                    <a:pt x="182" y="248"/>
                    <a:pt x="182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99" y="3195"/>
              <a:ext cx="446" cy="607"/>
            </a:xfrm>
            <a:custGeom>
              <a:avLst/>
              <a:gdLst>
                <a:gd name="T0" fmla="*/ 1 w 167"/>
                <a:gd name="T1" fmla="*/ 86 h 226"/>
                <a:gd name="T2" fmla="*/ 12 w 167"/>
                <a:gd name="T3" fmla="*/ 61 h 226"/>
                <a:gd name="T4" fmla="*/ 24 w 167"/>
                <a:gd name="T5" fmla="*/ 40 h 226"/>
                <a:gd name="T6" fmla="*/ 38 w 167"/>
                <a:gd name="T7" fmla="*/ 26 h 226"/>
                <a:gd name="T8" fmla="*/ 47 w 167"/>
                <a:gd name="T9" fmla="*/ 34 h 226"/>
                <a:gd name="T10" fmla="*/ 42 w 167"/>
                <a:gd name="T11" fmla="*/ 47 h 226"/>
                <a:gd name="T12" fmla="*/ 54 w 167"/>
                <a:gd name="T13" fmla="*/ 70 h 226"/>
                <a:gd name="T14" fmla="*/ 42 w 167"/>
                <a:gd name="T15" fmla="*/ 97 h 226"/>
                <a:gd name="T16" fmla="*/ 16 w 167"/>
                <a:gd name="T17" fmla="*/ 111 h 226"/>
                <a:gd name="T18" fmla="*/ 0 w 167"/>
                <a:gd name="T19" fmla="*/ 97 h 226"/>
                <a:gd name="T20" fmla="*/ 30 w 167"/>
                <a:gd name="T21" fmla="*/ 191 h 226"/>
                <a:gd name="T22" fmla="*/ 20 w 167"/>
                <a:gd name="T23" fmla="*/ 202 h 226"/>
                <a:gd name="T24" fmla="*/ 14 w 167"/>
                <a:gd name="T25" fmla="*/ 210 h 226"/>
                <a:gd name="T26" fmla="*/ 3 w 167"/>
                <a:gd name="T27" fmla="*/ 210 h 226"/>
                <a:gd name="T28" fmla="*/ 2 w 167"/>
                <a:gd name="T29" fmla="*/ 198 h 226"/>
                <a:gd name="T30" fmla="*/ 18 w 167"/>
                <a:gd name="T31" fmla="*/ 178 h 226"/>
                <a:gd name="T32" fmla="*/ 49 w 167"/>
                <a:gd name="T33" fmla="*/ 147 h 226"/>
                <a:gd name="T34" fmla="*/ 67 w 167"/>
                <a:gd name="T35" fmla="*/ 133 h 226"/>
                <a:gd name="T36" fmla="*/ 77 w 167"/>
                <a:gd name="T37" fmla="*/ 135 h 226"/>
                <a:gd name="T38" fmla="*/ 76 w 167"/>
                <a:gd name="T39" fmla="*/ 149 h 226"/>
                <a:gd name="T40" fmla="*/ 56 w 167"/>
                <a:gd name="T41" fmla="*/ 169 h 226"/>
                <a:gd name="T42" fmla="*/ 55 w 167"/>
                <a:gd name="T43" fmla="*/ 182 h 226"/>
                <a:gd name="T44" fmla="*/ 67 w 167"/>
                <a:gd name="T45" fmla="*/ 198 h 226"/>
                <a:gd name="T46" fmla="*/ 75 w 167"/>
                <a:gd name="T47" fmla="*/ 208 h 226"/>
                <a:gd name="T48" fmla="*/ 72 w 167"/>
                <a:gd name="T49" fmla="*/ 214 h 226"/>
                <a:gd name="T50" fmla="*/ 59 w 167"/>
                <a:gd name="T51" fmla="*/ 210 h 226"/>
                <a:gd name="T52" fmla="*/ 42 w 167"/>
                <a:gd name="T53" fmla="*/ 194 h 226"/>
                <a:gd name="T54" fmla="*/ 36 w 167"/>
                <a:gd name="T55" fmla="*/ 58 h 226"/>
                <a:gd name="T56" fmla="*/ 26 w 167"/>
                <a:gd name="T57" fmla="*/ 73 h 226"/>
                <a:gd name="T58" fmla="*/ 18 w 167"/>
                <a:gd name="T59" fmla="*/ 94 h 226"/>
                <a:gd name="T60" fmla="*/ 40 w 167"/>
                <a:gd name="T61" fmla="*/ 68 h 226"/>
                <a:gd name="T62" fmla="*/ 36 w 167"/>
                <a:gd name="T63" fmla="*/ 58 h 226"/>
                <a:gd name="T64" fmla="*/ 122 w 167"/>
                <a:gd name="T65" fmla="*/ 188 h 226"/>
                <a:gd name="T66" fmla="*/ 110 w 167"/>
                <a:gd name="T67" fmla="*/ 200 h 226"/>
                <a:gd name="T68" fmla="*/ 95 w 167"/>
                <a:gd name="T69" fmla="*/ 201 h 226"/>
                <a:gd name="T70" fmla="*/ 97 w 167"/>
                <a:gd name="T71" fmla="*/ 189 h 226"/>
                <a:gd name="T72" fmla="*/ 125 w 167"/>
                <a:gd name="T73" fmla="*/ 160 h 226"/>
                <a:gd name="T74" fmla="*/ 157 w 167"/>
                <a:gd name="T75" fmla="*/ 134 h 226"/>
                <a:gd name="T76" fmla="*/ 166 w 167"/>
                <a:gd name="T77" fmla="*/ 139 h 226"/>
                <a:gd name="T78" fmla="*/ 162 w 167"/>
                <a:gd name="T79" fmla="*/ 151 h 226"/>
                <a:gd name="T80" fmla="*/ 147 w 167"/>
                <a:gd name="T81" fmla="*/ 164 h 226"/>
                <a:gd name="T82" fmla="*/ 146 w 167"/>
                <a:gd name="T83" fmla="*/ 183 h 226"/>
                <a:gd name="T84" fmla="*/ 157 w 167"/>
                <a:gd name="T85" fmla="*/ 205 h 226"/>
                <a:gd name="T86" fmla="*/ 165 w 167"/>
                <a:gd name="T87" fmla="*/ 221 h 226"/>
                <a:gd name="T88" fmla="*/ 152 w 167"/>
                <a:gd name="T89" fmla="*/ 223 h 226"/>
                <a:gd name="T90" fmla="*/ 140 w 167"/>
                <a:gd name="T91" fmla="*/ 208 h 226"/>
                <a:gd name="T92" fmla="*/ 133 w 167"/>
                <a:gd name="T93" fmla="*/ 194 h 226"/>
                <a:gd name="T94" fmla="*/ 127 w 167"/>
                <a:gd name="T95" fmla="*/ 183 h 226"/>
                <a:gd name="T96" fmla="*/ 120 w 167"/>
                <a:gd name="T97" fmla="*/ 84 h 226"/>
                <a:gd name="T98" fmla="*/ 125 w 167"/>
                <a:gd name="T99" fmla="*/ 46 h 226"/>
                <a:gd name="T100" fmla="*/ 134 w 167"/>
                <a:gd name="T101" fmla="*/ 11 h 226"/>
                <a:gd name="T102" fmla="*/ 144 w 167"/>
                <a:gd name="T103" fmla="*/ 0 h 226"/>
                <a:gd name="T104" fmla="*/ 153 w 167"/>
                <a:gd name="T105" fmla="*/ 4 h 226"/>
                <a:gd name="T106" fmla="*/ 153 w 167"/>
                <a:gd name="T107" fmla="*/ 15 h 226"/>
                <a:gd name="T108" fmla="*/ 143 w 167"/>
                <a:gd name="T109" fmla="*/ 53 h 226"/>
                <a:gd name="T110" fmla="*/ 136 w 167"/>
                <a:gd name="T111" fmla="*/ 95 h 226"/>
                <a:gd name="T112" fmla="*/ 132 w 167"/>
                <a:gd name="T113" fmla="*/ 112 h 226"/>
                <a:gd name="T114" fmla="*/ 123 w 167"/>
                <a:gd name="T115" fmla="*/ 112 h 226"/>
                <a:gd name="T116" fmla="*/ 119 w 167"/>
                <a:gd name="T117" fmla="*/ 10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7" h="226">
                  <a:moveTo>
                    <a:pt x="0" y="97"/>
                  </a:moveTo>
                  <a:cubicBezTo>
                    <a:pt x="0" y="94"/>
                    <a:pt x="0" y="90"/>
                    <a:pt x="1" y="86"/>
                  </a:cubicBezTo>
                  <a:cubicBezTo>
                    <a:pt x="2" y="82"/>
                    <a:pt x="4" y="78"/>
                    <a:pt x="6" y="73"/>
                  </a:cubicBezTo>
                  <a:cubicBezTo>
                    <a:pt x="8" y="69"/>
                    <a:pt x="9" y="65"/>
                    <a:pt x="12" y="61"/>
                  </a:cubicBezTo>
                  <a:cubicBezTo>
                    <a:pt x="14" y="57"/>
                    <a:pt x="16" y="54"/>
                    <a:pt x="18" y="50"/>
                  </a:cubicBezTo>
                  <a:cubicBezTo>
                    <a:pt x="20" y="47"/>
                    <a:pt x="22" y="43"/>
                    <a:pt x="24" y="40"/>
                  </a:cubicBezTo>
                  <a:cubicBezTo>
                    <a:pt x="26" y="36"/>
                    <a:pt x="28" y="33"/>
                    <a:pt x="30" y="30"/>
                  </a:cubicBezTo>
                  <a:cubicBezTo>
                    <a:pt x="32" y="27"/>
                    <a:pt x="34" y="26"/>
                    <a:pt x="38" y="26"/>
                  </a:cubicBezTo>
                  <a:cubicBezTo>
                    <a:pt x="41" y="26"/>
                    <a:pt x="44" y="27"/>
                    <a:pt x="46" y="29"/>
                  </a:cubicBezTo>
                  <a:cubicBezTo>
                    <a:pt x="46" y="30"/>
                    <a:pt x="47" y="31"/>
                    <a:pt x="47" y="34"/>
                  </a:cubicBezTo>
                  <a:cubicBezTo>
                    <a:pt x="48" y="36"/>
                    <a:pt x="47" y="38"/>
                    <a:pt x="45" y="41"/>
                  </a:cubicBezTo>
                  <a:cubicBezTo>
                    <a:pt x="45" y="42"/>
                    <a:pt x="44" y="44"/>
                    <a:pt x="42" y="47"/>
                  </a:cubicBezTo>
                  <a:cubicBezTo>
                    <a:pt x="45" y="48"/>
                    <a:pt x="47" y="50"/>
                    <a:pt x="50" y="54"/>
                  </a:cubicBezTo>
                  <a:cubicBezTo>
                    <a:pt x="54" y="57"/>
                    <a:pt x="55" y="63"/>
                    <a:pt x="54" y="70"/>
                  </a:cubicBezTo>
                  <a:cubicBezTo>
                    <a:pt x="54" y="73"/>
                    <a:pt x="53" y="77"/>
                    <a:pt x="52" y="82"/>
                  </a:cubicBezTo>
                  <a:cubicBezTo>
                    <a:pt x="50" y="87"/>
                    <a:pt x="47" y="92"/>
                    <a:pt x="42" y="97"/>
                  </a:cubicBezTo>
                  <a:cubicBezTo>
                    <a:pt x="38" y="102"/>
                    <a:pt x="34" y="106"/>
                    <a:pt x="30" y="108"/>
                  </a:cubicBezTo>
                  <a:cubicBezTo>
                    <a:pt x="26" y="110"/>
                    <a:pt x="21" y="111"/>
                    <a:pt x="16" y="111"/>
                  </a:cubicBezTo>
                  <a:cubicBezTo>
                    <a:pt x="13" y="112"/>
                    <a:pt x="10" y="111"/>
                    <a:pt x="6" y="109"/>
                  </a:cubicBezTo>
                  <a:cubicBezTo>
                    <a:pt x="2" y="107"/>
                    <a:pt x="0" y="103"/>
                    <a:pt x="0" y="97"/>
                  </a:cubicBezTo>
                  <a:close/>
                  <a:moveTo>
                    <a:pt x="36" y="186"/>
                  </a:moveTo>
                  <a:cubicBezTo>
                    <a:pt x="34" y="188"/>
                    <a:pt x="32" y="189"/>
                    <a:pt x="30" y="191"/>
                  </a:cubicBezTo>
                  <a:cubicBezTo>
                    <a:pt x="27" y="193"/>
                    <a:pt x="25" y="195"/>
                    <a:pt x="23" y="198"/>
                  </a:cubicBezTo>
                  <a:cubicBezTo>
                    <a:pt x="21" y="199"/>
                    <a:pt x="20" y="201"/>
                    <a:pt x="20" y="202"/>
                  </a:cubicBezTo>
                  <a:cubicBezTo>
                    <a:pt x="19" y="204"/>
                    <a:pt x="18" y="205"/>
                    <a:pt x="17" y="206"/>
                  </a:cubicBezTo>
                  <a:cubicBezTo>
                    <a:pt x="16" y="208"/>
                    <a:pt x="15" y="209"/>
                    <a:pt x="14" y="210"/>
                  </a:cubicBezTo>
                  <a:cubicBezTo>
                    <a:pt x="13" y="211"/>
                    <a:pt x="12" y="211"/>
                    <a:pt x="10" y="211"/>
                  </a:cubicBezTo>
                  <a:cubicBezTo>
                    <a:pt x="7" y="212"/>
                    <a:pt x="4" y="212"/>
                    <a:pt x="3" y="210"/>
                  </a:cubicBezTo>
                  <a:cubicBezTo>
                    <a:pt x="1" y="208"/>
                    <a:pt x="1" y="206"/>
                    <a:pt x="1" y="204"/>
                  </a:cubicBezTo>
                  <a:cubicBezTo>
                    <a:pt x="1" y="202"/>
                    <a:pt x="1" y="200"/>
                    <a:pt x="2" y="198"/>
                  </a:cubicBezTo>
                  <a:cubicBezTo>
                    <a:pt x="2" y="196"/>
                    <a:pt x="3" y="194"/>
                    <a:pt x="5" y="193"/>
                  </a:cubicBezTo>
                  <a:cubicBezTo>
                    <a:pt x="9" y="189"/>
                    <a:pt x="13" y="184"/>
                    <a:pt x="18" y="178"/>
                  </a:cubicBezTo>
                  <a:cubicBezTo>
                    <a:pt x="23" y="173"/>
                    <a:pt x="28" y="168"/>
                    <a:pt x="33" y="162"/>
                  </a:cubicBezTo>
                  <a:cubicBezTo>
                    <a:pt x="38" y="157"/>
                    <a:pt x="44" y="152"/>
                    <a:pt x="49" y="147"/>
                  </a:cubicBezTo>
                  <a:cubicBezTo>
                    <a:pt x="54" y="142"/>
                    <a:pt x="59" y="138"/>
                    <a:pt x="64" y="135"/>
                  </a:cubicBezTo>
                  <a:cubicBezTo>
                    <a:pt x="64" y="134"/>
                    <a:pt x="66" y="134"/>
                    <a:pt x="67" y="133"/>
                  </a:cubicBezTo>
                  <a:cubicBezTo>
                    <a:pt x="68" y="133"/>
                    <a:pt x="70" y="132"/>
                    <a:pt x="71" y="132"/>
                  </a:cubicBezTo>
                  <a:cubicBezTo>
                    <a:pt x="73" y="132"/>
                    <a:pt x="75" y="133"/>
                    <a:pt x="77" y="135"/>
                  </a:cubicBezTo>
                  <a:cubicBezTo>
                    <a:pt x="79" y="136"/>
                    <a:pt x="80" y="138"/>
                    <a:pt x="80" y="141"/>
                  </a:cubicBezTo>
                  <a:cubicBezTo>
                    <a:pt x="80" y="143"/>
                    <a:pt x="79" y="145"/>
                    <a:pt x="76" y="149"/>
                  </a:cubicBezTo>
                  <a:cubicBezTo>
                    <a:pt x="73" y="152"/>
                    <a:pt x="70" y="156"/>
                    <a:pt x="66" y="159"/>
                  </a:cubicBezTo>
                  <a:cubicBezTo>
                    <a:pt x="62" y="162"/>
                    <a:pt x="59" y="166"/>
                    <a:pt x="56" y="169"/>
                  </a:cubicBezTo>
                  <a:cubicBezTo>
                    <a:pt x="53" y="172"/>
                    <a:pt x="52" y="174"/>
                    <a:pt x="52" y="176"/>
                  </a:cubicBezTo>
                  <a:cubicBezTo>
                    <a:pt x="52" y="178"/>
                    <a:pt x="53" y="180"/>
                    <a:pt x="55" y="182"/>
                  </a:cubicBezTo>
                  <a:cubicBezTo>
                    <a:pt x="56" y="185"/>
                    <a:pt x="58" y="187"/>
                    <a:pt x="60" y="190"/>
                  </a:cubicBezTo>
                  <a:cubicBezTo>
                    <a:pt x="62" y="193"/>
                    <a:pt x="64" y="196"/>
                    <a:pt x="67" y="198"/>
                  </a:cubicBezTo>
                  <a:cubicBezTo>
                    <a:pt x="69" y="201"/>
                    <a:pt x="72" y="203"/>
                    <a:pt x="74" y="205"/>
                  </a:cubicBezTo>
                  <a:cubicBezTo>
                    <a:pt x="74" y="206"/>
                    <a:pt x="75" y="207"/>
                    <a:pt x="75" y="208"/>
                  </a:cubicBezTo>
                  <a:cubicBezTo>
                    <a:pt x="75" y="209"/>
                    <a:pt x="75" y="210"/>
                    <a:pt x="75" y="211"/>
                  </a:cubicBezTo>
                  <a:cubicBezTo>
                    <a:pt x="74" y="213"/>
                    <a:pt x="73" y="213"/>
                    <a:pt x="72" y="214"/>
                  </a:cubicBezTo>
                  <a:cubicBezTo>
                    <a:pt x="71" y="215"/>
                    <a:pt x="71" y="215"/>
                    <a:pt x="70" y="215"/>
                  </a:cubicBezTo>
                  <a:cubicBezTo>
                    <a:pt x="66" y="214"/>
                    <a:pt x="62" y="213"/>
                    <a:pt x="59" y="210"/>
                  </a:cubicBezTo>
                  <a:cubicBezTo>
                    <a:pt x="55" y="208"/>
                    <a:pt x="52" y="206"/>
                    <a:pt x="49" y="203"/>
                  </a:cubicBezTo>
                  <a:cubicBezTo>
                    <a:pt x="46" y="200"/>
                    <a:pt x="44" y="197"/>
                    <a:pt x="42" y="194"/>
                  </a:cubicBezTo>
                  <a:cubicBezTo>
                    <a:pt x="40" y="191"/>
                    <a:pt x="38" y="189"/>
                    <a:pt x="36" y="186"/>
                  </a:cubicBezTo>
                  <a:close/>
                  <a:moveTo>
                    <a:pt x="36" y="58"/>
                  </a:moveTo>
                  <a:cubicBezTo>
                    <a:pt x="35" y="58"/>
                    <a:pt x="33" y="60"/>
                    <a:pt x="31" y="63"/>
                  </a:cubicBezTo>
                  <a:cubicBezTo>
                    <a:pt x="29" y="66"/>
                    <a:pt x="28" y="69"/>
                    <a:pt x="26" y="73"/>
                  </a:cubicBezTo>
                  <a:cubicBezTo>
                    <a:pt x="24" y="77"/>
                    <a:pt x="22" y="81"/>
                    <a:pt x="21" y="85"/>
                  </a:cubicBezTo>
                  <a:cubicBezTo>
                    <a:pt x="20" y="88"/>
                    <a:pt x="19" y="91"/>
                    <a:pt x="18" y="94"/>
                  </a:cubicBezTo>
                  <a:cubicBezTo>
                    <a:pt x="23" y="94"/>
                    <a:pt x="28" y="91"/>
                    <a:pt x="32" y="86"/>
                  </a:cubicBezTo>
                  <a:cubicBezTo>
                    <a:pt x="37" y="81"/>
                    <a:pt x="40" y="75"/>
                    <a:pt x="40" y="68"/>
                  </a:cubicBezTo>
                  <a:cubicBezTo>
                    <a:pt x="40" y="66"/>
                    <a:pt x="40" y="64"/>
                    <a:pt x="39" y="62"/>
                  </a:cubicBezTo>
                  <a:cubicBezTo>
                    <a:pt x="39" y="59"/>
                    <a:pt x="37" y="58"/>
                    <a:pt x="36" y="58"/>
                  </a:cubicBezTo>
                  <a:close/>
                  <a:moveTo>
                    <a:pt x="127" y="183"/>
                  </a:moveTo>
                  <a:cubicBezTo>
                    <a:pt x="125" y="184"/>
                    <a:pt x="124" y="186"/>
                    <a:pt x="122" y="188"/>
                  </a:cubicBezTo>
                  <a:cubicBezTo>
                    <a:pt x="120" y="190"/>
                    <a:pt x="118" y="191"/>
                    <a:pt x="117" y="193"/>
                  </a:cubicBezTo>
                  <a:cubicBezTo>
                    <a:pt x="114" y="195"/>
                    <a:pt x="112" y="198"/>
                    <a:pt x="110" y="200"/>
                  </a:cubicBezTo>
                  <a:cubicBezTo>
                    <a:pt x="109" y="202"/>
                    <a:pt x="106" y="204"/>
                    <a:pt x="102" y="204"/>
                  </a:cubicBezTo>
                  <a:cubicBezTo>
                    <a:pt x="99" y="204"/>
                    <a:pt x="97" y="203"/>
                    <a:pt x="95" y="201"/>
                  </a:cubicBezTo>
                  <a:cubicBezTo>
                    <a:pt x="94" y="198"/>
                    <a:pt x="94" y="196"/>
                    <a:pt x="95" y="192"/>
                  </a:cubicBezTo>
                  <a:cubicBezTo>
                    <a:pt x="96" y="192"/>
                    <a:pt x="96" y="190"/>
                    <a:pt x="97" y="189"/>
                  </a:cubicBezTo>
                  <a:cubicBezTo>
                    <a:pt x="98" y="188"/>
                    <a:pt x="99" y="187"/>
                    <a:pt x="100" y="187"/>
                  </a:cubicBezTo>
                  <a:cubicBezTo>
                    <a:pt x="108" y="177"/>
                    <a:pt x="117" y="169"/>
                    <a:pt x="125" y="160"/>
                  </a:cubicBezTo>
                  <a:cubicBezTo>
                    <a:pt x="134" y="152"/>
                    <a:pt x="143" y="144"/>
                    <a:pt x="152" y="136"/>
                  </a:cubicBezTo>
                  <a:cubicBezTo>
                    <a:pt x="153" y="135"/>
                    <a:pt x="155" y="134"/>
                    <a:pt x="157" y="134"/>
                  </a:cubicBezTo>
                  <a:cubicBezTo>
                    <a:pt x="159" y="134"/>
                    <a:pt x="160" y="134"/>
                    <a:pt x="162" y="135"/>
                  </a:cubicBezTo>
                  <a:cubicBezTo>
                    <a:pt x="164" y="136"/>
                    <a:pt x="165" y="137"/>
                    <a:pt x="166" y="139"/>
                  </a:cubicBezTo>
                  <a:cubicBezTo>
                    <a:pt x="167" y="140"/>
                    <a:pt x="167" y="142"/>
                    <a:pt x="166" y="144"/>
                  </a:cubicBezTo>
                  <a:cubicBezTo>
                    <a:pt x="166" y="146"/>
                    <a:pt x="164" y="148"/>
                    <a:pt x="162" y="151"/>
                  </a:cubicBezTo>
                  <a:cubicBezTo>
                    <a:pt x="160" y="153"/>
                    <a:pt x="158" y="155"/>
                    <a:pt x="155" y="158"/>
                  </a:cubicBezTo>
                  <a:cubicBezTo>
                    <a:pt x="152" y="160"/>
                    <a:pt x="150" y="162"/>
                    <a:pt x="147" y="164"/>
                  </a:cubicBezTo>
                  <a:cubicBezTo>
                    <a:pt x="145" y="166"/>
                    <a:pt x="144" y="168"/>
                    <a:pt x="143" y="170"/>
                  </a:cubicBezTo>
                  <a:cubicBezTo>
                    <a:pt x="143" y="175"/>
                    <a:pt x="144" y="179"/>
                    <a:pt x="146" y="183"/>
                  </a:cubicBezTo>
                  <a:cubicBezTo>
                    <a:pt x="147" y="187"/>
                    <a:pt x="149" y="191"/>
                    <a:pt x="151" y="195"/>
                  </a:cubicBezTo>
                  <a:cubicBezTo>
                    <a:pt x="153" y="199"/>
                    <a:pt x="155" y="202"/>
                    <a:pt x="157" y="205"/>
                  </a:cubicBezTo>
                  <a:cubicBezTo>
                    <a:pt x="159" y="209"/>
                    <a:pt x="161" y="211"/>
                    <a:pt x="162" y="214"/>
                  </a:cubicBezTo>
                  <a:cubicBezTo>
                    <a:pt x="164" y="216"/>
                    <a:pt x="165" y="219"/>
                    <a:pt x="165" y="221"/>
                  </a:cubicBezTo>
                  <a:cubicBezTo>
                    <a:pt x="166" y="223"/>
                    <a:pt x="165" y="225"/>
                    <a:pt x="163" y="225"/>
                  </a:cubicBezTo>
                  <a:cubicBezTo>
                    <a:pt x="159" y="226"/>
                    <a:pt x="155" y="225"/>
                    <a:pt x="152" y="223"/>
                  </a:cubicBezTo>
                  <a:cubicBezTo>
                    <a:pt x="150" y="221"/>
                    <a:pt x="148" y="219"/>
                    <a:pt x="146" y="216"/>
                  </a:cubicBezTo>
                  <a:cubicBezTo>
                    <a:pt x="144" y="213"/>
                    <a:pt x="142" y="211"/>
                    <a:pt x="140" y="208"/>
                  </a:cubicBezTo>
                  <a:cubicBezTo>
                    <a:pt x="139" y="207"/>
                    <a:pt x="138" y="205"/>
                    <a:pt x="137" y="202"/>
                  </a:cubicBezTo>
                  <a:cubicBezTo>
                    <a:pt x="135" y="199"/>
                    <a:pt x="134" y="197"/>
                    <a:pt x="133" y="194"/>
                  </a:cubicBezTo>
                  <a:cubicBezTo>
                    <a:pt x="131" y="192"/>
                    <a:pt x="130" y="189"/>
                    <a:pt x="129" y="187"/>
                  </a:cubicBezTo>
                  <a:cubicBezTo>
                    <a:pt x="128" y="185"/>
                    <a:pt x="127" y="184"/>
                    <a:pt x="127" y="183"/>
                  </a:cubicBezTo>
                  <a:close/>
                  <a:moveTo>
                    <a:pt x="119" y="98"/>
                  </a:moveTo>
                  <a:cubicBezTo>
                    <a:pt x="120" y="93"/>
                    <a:pt x="120" y="89"/>
                    <a:pt x="120" y="84"/>
                  </a:cubicBezTo>
                  <a:cubicBezTo>
                    <a:pt x="120" y="79"/>
                    <a:pt x="121" y="75"/>
                    <a:pt x="122" y="70"/>
                  </a:cubicBezTo>
                  <a:cubicBezTo>
                    <a:pt x="123" y="61"/>
                    <a:pt x="124" y="53"/>
                    <a:pt x="125" y="46"/>
                  </a:cubicBezTo>
                  <a:cubicBezTo>
                    <a:pt x="126" y="38"/>
                    <a:pt x="128" y="30"/>
                    <a:pt x="131" y="21"/>
                  </a:cubicBezTo>
                  <a:cubicBezTo>
                    <a:pt x="132" y="17"/>
                    <a:pt x="133" y="14"/>
                    <a:pt x="134" y="11"/>
                  </a:cubicBezTo>
                  <a:cubicBezTo>
                    <a:pt x="135" y="8"/>
                    <a:pt x="136" y="5"/>
                    <a:pt x="138" y="3"/>
                  </a:cubicBezTo>
                  <a:cubicBezTo>
                    <a:pt x="139" y="1"/>
                    <a:pt x="141" y="0"/>
                    <a:pt x="144" y="0"/>
                  </a:cubicBezTo>
                  <a:cubicBezTo>
                    <a:pt x="147" y="0"/>
                    <a:pt x="149" y="1"/>
                    <a:pt x="151" y="2"/>
                  </a:cubicBezTo>
                  <a:cubicBezTo>
                    <a:pt x="152" y="2"/>
                    <a:pt x="153" y="3"/>
                    <a:pt x="153" y="4"/>
                  </a:cubicBezTo>
                  <a:cubicBezTo>
                    <a:pt x="154" y="5"/>
                    <a:pt x="155" y="6"/>
                    <a:pt x="155" y="7"/>
                  </a:cubicBezTo>
                  <a:cubicBezTo>
                    <a:pt x="155" y="10"/>
                    <a:pt x="154" y="13"/>
                    <a:pt x="153" y="15"/>
                  </a:cubicBezTo>
                  <a:cubicBezTo>
                    <a:pt x="152" y="17"/>
                    <a:pt x="151" y="20"/>
                    <a:pt x="150" y="23"/>
                  </a:cubicBezTo>
                  <a:cubicBezTo>
                    <a:pt x="147" y="32"/>
                    <a:pt x="145" y="43"/>
                    <a:pt x="143" y="53"/>
                  </a:cubicBezTo>
                  <a:cubicBezTo>
                    <a:pt x="141" y="63"/>
                    <a:pt x="139" y="74"/>
                    <a:pt x="137" y="85"/>
                  </a:cubicBezTo>
                  <a:cubicBezTo>
                    <a:pt x="137" y="88"/>
                    <a:pt x="136" y="92"/>
                    <a:pt x="136" y="95"/>
                  </a:cubicBezTo>
                  <a:cubicBezTo>
                    <a:pt x="135" y="99"/>
                    <a:pt x="134" y="102"/>
                    <a:pt x="134" y="105"/>
                  </a:cubicBezTo>
                  <a:cubicBezTo>
                    <a:pt x="134" y="107"/>
                    <a:pt x="133" y="109"/>
                    <a:pt x="132" y="112"/>
                  </a:cubicBezTo>
                  <a:cubicBezTo>
                    <a:pt x="130" y="114"/>
                    <a:pt x="129" y="115"/>
                    <a:pt x="127" y="115"/>
                  </a:cubicBezTo>
                  <a:cubicBezTo>
                    <a:pt x="125" y="114"/>
                    <a:pt x="124" y="113"/>
                    <a:pt x="123" y="112"/>
                  </a:cubicBezTo>
                  <a:cubicBezTo>
                    <a:pt x="121" y="111"/>
                    <a:pt x="121" y="109"/>
                    <a:pt x="120" y="107"/>
                  </a:cubicBezTo>
                  <a:cubicBezTo>
                    <a:pt x="120" y="106"/>
                    <a:pt x="119" y="104"/>
                    <a:pt x="119" y="102"/>
                  </a:cubicBezTo>
                  <a:cubicBezTo>
                    <a:pt x="119" y="101"/>
                    <a:pt x="119" y="99"/>
                    <a:pt x="11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703" y="3297"/>
              <a:ext cx="580" cy="390"/>
            </a:xfrm>
            <a:custGeom>
              <a:avLst/>
              <a:gdLst>
                <a:gd name="T0" fmla="*/ 123 w 217"/>
                <a:gd name="T1" fmla="*/ 96 h 145"/>
                <a:gd name="T2" fmla="*/ 106 w 217"/>
                <a:gd name="T3" fmla="*/ 89 h 145"/>
                <a:gd name="T4" fmla="*/ 62 w 217"/>
                <a:gd name="T5" fmla="*/ 111 h 145"/>
                <a:gd name="T6" fmla="*/ 48 w 217"/>
                <a:gd name="T7" fmla="*/ 139 h 145"/>
                <a:gd name="T8" fmla="*/ 39 w 217"/>
                <a:gd name="T9" fmla="*/ 145 h 145"/>
                <a:gd name="T10" fmla="*/ 31 w 217"/>
                <a:gd name="T11" fmla="*/ 135 h 145"/>
                <a:gd name="T12" fmla="*/ 39 w 217"/>
                <a:gd name="T13" fmla="*/ 106 h 145"/>
                <a:gd name="T14" fmla="*/ 54 w 217"/>
                <a:gd name="T15" fmla="*/ 55 h 145"/>
                <a:gd name="T16" fmla="*/ 55 w 217"/>
                <a:gd name="T17" fmla="*/ 47 h 145"/>
                <a:gd name="T18" fmla="*/ 50 w 217"/>
                <a:gd name="T19" fmla="*/ 40 h 145"/>
                <a:gd name="T20" fmla="*/ 21 w 217"/>
                <a:gd name="T21" fmla="*/ 50 h 145"/>
                <a:gd name="T22" fmla="*/ 9 w 217"/>
                <a:gd name="T23" fmla="*/ 56 h 145"/>
                <a:gd name="T24" fmla="*/ 0 w 217"/>
                <a:gd name="T25" fmla="*/ 46 h 145"/>
                <a:gd name="T26" fmla="*/ 21 w 217"/>
                <a:gd name="T27" fmla="*/ 31 h 145"/>
                <a:gd name="T28" fmla="*/ 49 w 217"/>
                <a:gd name="T29" fmla="*/ 24 h 145"/>
                <a:gd name="T30" fmla="*/ 75 w 217"/>
                <a:gd name="T31" fmla="*/ 40 h 145"/>
                <a:gd name="T32" fmla="*/ 62 w 217"/>
                <a:gd name="T33" fmla="*/ 92 h 145"/>
                <a:gd name="T34" fmla="*/ 83 w 217"/>
                <a:gd name="T35" fmla="*/ 82 h 145"/>
                <a:gd name="T36" fmla="*/ 128 w 217"/>
                <a:gd name="T37" fmla="*/ 59 h 145"/>
                <a:gd name="T38" fmla="*/ 135 w 217"/>
                <a:gd name="T39" fmla="*/ 39 h 145"/>
                <a:gd name="T40" fmla="*/ 137 w 217"/>
                <a:gd name="T41" fmla="*/ 34 h 145"/>
                <a:gd name="T42" fmla="*/ 150 w 217"/>
                <a:gd name="T43" fmla="*/ 34 h 145"/>
                <a:gd name="T44" fmla="*/ 153 w 217"/>
                <a:gd name="T45" fmla="*/ 44 h 145"/>
                <a:gd name="T46" fmla="*/ 147 w 217"/>
                <a:gd name="T47" fmla="*/ 60 h 145"/>
                <a:gd name="T48" fmla="*/ 139 w 217"/>
                <a:gd name="T49" fmla="*/ 139 h 145"/>
                <a:gd name="T50" fmla="*/ 132 w 217"/>
                <a:gd name="T51" fmla="*/ 145 h 145"/>
                <a:gd name="T52" fmla="*/ 124 w 217"/>
                <a:gd name="T53" fmla="*/ 138 h 145"/>
                <a:gd name="T54" fmla="*/ 123 w 217"/>
                <a:gd name="T55" fmla="*/ 112 h 145"/>
                <a:gd name="T56" fmla="*/ 176 w 217"/>
                <a:gd name="T57" fmla="*/ 93 h 145"/>
                <a:gd name="T58" fmla="*/ 184 w 217"/>
                <a:gd name="T59" fmla="*/ 52 h 145"/>
                <a:gd name="T60" fmla="*/ 191 w 217"/>
                <a:gd name="T61" fmla="*/ 24 h 145"/>
                <a:gd name="T62" fmla="*/ 198 w 217"/>
                <a:gd name="T63" fmla="*/ 4 h 145"/>
                <a:gd name="T64" fmla="*/ 206 w 217"/>
                <a:gd name="T65" fmla="*/ 0 h 145"/>
                <a:gd name="T66" fmla="*/ 215 w 217"/>
                <a:gd name="T67" fmla="*/ 5 h 145"/>
                <a:gd name="T68" fmla="*/ 216 w 217"/>
                <a:gd name="T69" fmla="*/ 16 h 145"/>
                <a:gd name="T70" fmla="*/ 212 w 217"/>
                <a:gd name="T71" fmla="*/ 22 h 145"/>
                <a:gd name="T72" fmla="*/ 211 w 217"/>
                <a:gd name="T73" fmla="*/ 25 h 145"/>
                <a:gd name="T74" fmla="*/ 191 w 217"/>
                <a:gd name="T75" fmla="*/ 107 h 145"/>
                <a:gd name="T76" fmla="*/ 182 w 217"/>
                <a:gd name="T77" fmla="*/ 1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7" h="145">
                  <a:moveTo>
                    <a:pt x="123" y="112"/>
                  </a:moveTo>
                  <a:cubicBezTo>
                    <a:pt x="123" y="106"/>
                    <a:pt x="123" y="101"/>
                    <a:pt x="123" y="96"/>
                  </a:cubicBezTo>
                  <a:cubicBezTo>
                    <a:pt x="124" y="90"/>
                    <a:pt x="125" y="84"/>
                    <a:pt x="126" y="78"/>
                  </a:cubicBezTo>
                  <a:cubicBezTo>
                    <a:pt x="120" y="82"/>
                    <a:pt x="114" y="85"/>
                    <a:pt x="106" y="89"/>
                  </a:cubicBezTo>
                  <a:cubicBezTo>
                    <a:pt x="99" y="92"/>
                    <a:pt x="92" y="96"/>
                    <a:pt x="86" y="99"/>
                  </a:cubicBezTo>
                  <a:cubicBezTo>
                    <a:pt x="77" y="103"/>
                    <a:pt x="69" y="107"/>
                    <a:pt x="62" y="111"/>
                  </a:cubicBezTo>
                  <a:cubicBezTo>
                    <a:pt x="58" y="114"/>
                    <a:pt x="55" y="117"/>
                    <a:pt x="53" y="122"/>
                  </a:cubicBezTo>
                  <a:cubicBezTo>
                    <a:pt x="51" y="127"/>
                    <a:pt x="49" y="133"/>
                    <a:pt x="48" y="139"/>
                  </a:cubicBezTo>
                  <a:cubicBezTo>
                    <a:pt x="48" y="141"/>
                    <a:pt x="47" y="143"/>
                    <a:pt x="45" y="144"/>
                  </a:cubicBezTo>
                  <a:cubicBezTo>
                    <a:pt x="43" y="145"/>
                    <a:pt x="41" y="145"/>
                    <a:pt x="39" y="145"/>
                  </a:cubicBezTo>
                  <a:cubicBezTo>
                    <a:pt x="36" y="145"/>
                    <a:pt x="35" y="144"/>
                    <a:pt x="33" y="143"/>
                  </a:cubicBezTo>
                  <a:cubicBezTo>
                    <a:pt x="32" y="141"/>
                    <a:pt x="31" y="139"/>
                    <a:pt x="31" y="135"/>
                  </a:cubicBezTo>
                  <a:cubicBezTo>
                    <a:pt x="32" y="130"/>
                    <a:pt x="33" y="126"/>
                    <a:pt x="34" y="121"/>
                  </a:cubicBezTo>
                  <a:cubicBezTo>
                    <a:pt x="35" y="116"/>
                    <a:pt x="37" y="111"/>
                    <a:pt x="39" y="106"/>
                  </a:cubicBezTo>
                  <a:cubicBezTo>
                    <a:pt x="42" y="97"/>
                    <a:pt x="44" y="89"/>
                    <a:pt x="47" y="80"/>
                  </a:cubicBezTo>
                  <a:cubicBezTo>
                    <a:pt x="49" y="72"/>
                    <a:pt x="51" y="63"/>
                    <a:pt x="54" y="55"/>
                  </a:cubicBezTo>
                  <a:cubicBezTo>
                    <a:pt x="54" y="53"/>
                    <a:pt x="55" y="51"/>
                    <a:pt x="55" y="50"/>
                  </a:cubicBezTo>
                  <a:cubicBezTo>
                    <a:pt x="55" y="48"/>
                    <a:pt x="55" y="48"/>
                    <a:pt x="55" y="47"/>
                  </a:cubicBezTo>
                  <a:cubicBezTo>
                    <a:pt x="56" y="45"/>
                    <a:pt x="56" y="43"/>
                    <a:pt x="54" y="42"/>
                  </a:cubicBezTo>
                  <a:cubicBezTo>
                    <a:pt x="53" y="41"/>
                    <a:pt x="52" y="40"/>
                    <a:pt x="50" y="40"/>
                  </a:cubicBezTo>
                  <a:cubicBezTo>
                    <a:pt x="44" y="40"/>
                    <a:pt x="39" y="41"/>
                    <a:pt x="34" y="43"/>
                  </a:cubicBezTo>
                  <a:cubicBezTo>
                    <a:pt x="29" y="45"/>
                    <a:pt x="25" y="48"/>
                    <a:pt x="21" y="50"/>
                  </a:cubicBezTo>
                  <a:cubicBezTo>
                    <a:pt x="19" y="51"/>
                    <a:pt x="17" y="52"/>
                    <a:pt x="15" y="53"/>
                  </a:cubicBezTo>
                  <a:cubicBezTo>
                    <a:pt x="13" y="55"/>
                    <a:pt x="11" y="55"/>
                    <a:pt x="9" y="56"/>
                  </a:cubicBezTo>
                  <a:cubicBezTo>
                    <a:pt x="6" y="56"/>
                    <a:pt x="4" y="56"/>
                    <a:pt x="2" y="53"/>
                  </a:cubicBezTo>
                  <a:cubicBezTo>
                    <a:pt x="1" y="51"/>
                    <a:pt x="0" y="48"/>
                    <a:pt x="0" y="46"/>
                  </a:cubicBezTo>
                  <a:cubicBezTo>
                    <a:pt x="0" y="43"/>
                    <a:pt x="2" y="40"/>
                    <a:pt x="6" y="38"/>
                  </a:cubicBezTo>
                  <a:cubicBezTo>
                    <a:pt x="11" y="35"/>
                    <a:pt x="15" y="32"/>
                    <a:pt x="21" y="31"/>
                  </a:cubicBezTo>
                  <a:cubicBezTo>
                    <a:pt x="26" y="29"/>
                    <a:pt x="32" y="27"/>
                    <a:pt x="37" y="26"/>
                  </a:cubicBezTo>
                  <a:cubicBezTo>
                    <a:pt x="42" y="25"/>
                    <a:pt x="46" y="24"/>
                    <a:pt x="49" y="24"/>
                  </a:cubicBezTo>
                  <a:cubicBezTo>
                    <a:pt x="57" y="23"/>
                    <a:pt x="64" y="24"/>
                    <a:pt x="68" y="26"/>
                  </a:cubicBezTo>
                  <a:cubicBezTo>
                    <a:pt x="73" y="29"/>
                    <a:pt x="75" y="33"/>
                    <a:pt x="75" y="40"/>
                  </a:cubicBezTo>
                  <a:cubicBezTo>
                    <a:pt x="74" y="49"/>
                    <a:pt x="72" y="58"/>
                    <a:pt x="70" y="66"/>
                  </a:cubicBezTo>
                  <a:cubicBezTo>
                    <a:pt x="67" y="74"/>
                    <a:pt x="64" y="83"/>
                    <a:pt x="62" y="92"/>
                  </a:cubicBezTo>
                  <a:cubicBezTo>
                    <a:pt x="65" y="90"/>
                    <a:pt x="69" y="89"/>
                    <a:pt x="72" y="87"/>
                  </a:cubicBezTo>
                  <a:cubicBezTo>
                    <a:pt x="76" y="85"/>
                    <a:pt x="79" y="84"/>
                    <a:pt x="83" y="82"/>
                  </a:cubicBezTo>
                  <a:cubicBezTo>
                    <a:pt x="93" y="78"/>
                    <a:pt x="101" y="73"/>
                    <a:pt x="108" y="70"/>
                  </a:cubicBezTo>
                  <a:cubicBezTo>
                    <a:pt x="116" y="66"/>
                    <a:pt x="122" y="62"/>
                    <a:pt x="128" y="59"/>
                  </a:cubicBezTo>
                  <a:cubicBezTo>
                    <a:pt x="130" y="55"/>
                    <a:pt x="131" y="52"/>
                    <a:pt x="132" y="49"/>
                  </a:cubicBezTo>
                  <a:cubicBezTo>
                    <a:pt x="133" y="46"/>
                    <a:pt x="134" y="43"/>
                    <a:pt x="135" y="39"/>
                  </a:cubicBezTo>
                  <a:cubicBezTo>
                    <a:pt x="135" y="38"/>
                    <a:pt x="136" y="37"/>
                    <a:pt x="136" y="36"/>
                  </a:cubicBezTo>
                  <a:cubicBezTo>
                    <a:pt x="137" y="35"/>
                    <a:pt x="137" y="35"/>
                    <a:pt x="137" y="34"/>
                  </a:cubicBezTo>
                  <a:cubicBezTo>
                    <a:pt x="138" y="32"/>
                    <a:pt x="140" y="32"/>
                    <a:pt x="143" y="32"/>
                  </a:cubicBezTo>
                  <a:cubicBezTo>
                    <a:pt x="147" y="32"/>
                    <a:pt x="149" y="33"/>
                    <a:pt x="150" y="34"/>
                  </a:cubicBezTo>
                  <a:cubicBezTo>
                    <a:pt x="152" y="35"/>
                    <a:pt x="152" y="37"/>
                    <a:pt x="153" y="39"/>
                  </a:cubicBezTo>
                  <a:cubicBezTo>
                    <a:pt x="153" y="41"/>
                    <a:pt x="153" y="42"/>
                    <a:pt x="153" y="44"/>
                  </a:cubicBezTo>
                  <a:cubicBezTo>
                    <a:pt x="153" y="47"/>
                    <a:pt x="152" y="50"/>
                    <a:pt x="151" y="52"/>
                  </a:cubicBezTo>
                  <a:cubicBezTo>
                    <a:pt x="149" y="54"/>
                    <a:pt x="148" y="57"/>
                    <a:pt x="147" y="60"/>
                  </a:cubicBezTo>
                  <a:cubicBezTo>
                    <a:pt x="144" y="73"/>
                    <a:pt x="142" y="86"/>
                    <a:pt x="140" y="99"/>
                  </a:cubicBezTo>
                  <a:cubicBezTo>
                    <a:pt x="139" y="112"/>
                    <a:pt x="139" y="125"/>
                    <a:pt x="139" y="139"/>
                  </a:cubicBezTo>
                  <a:cubicBezTo>
                    <a:pt x="139" y="141"/>
                    <a:pt x="138" y="143"/>
                    <a:pt x="136" y="144"/>
                  </a:cubicBezTo>
                  <a:cubicBezTo>
                    <a:pt x="135" y="144"/>
                    <a:pt x="133" y="145"/>
                    <a:pt x="132" y="145"/>
                  </a:cubicBezTo>
                  <a:cubicBezTo>
                    <a:pt x="130" y="145"/>
                    <a:pt x="128" y="144"/>
                    <a:pt x="127" y="143"/>
                  </a:cubicBezTo>
                  <a:cubicBezTo>
                    <a:pt x="126" y="141"/>
                    <a:pt x="125" y="140"/>
                    <a:pt x="124" y="138"/>
                  </a:cubicBezTo>
                  <a:cubicBezTo>
                    <a:pt x="123" y="134"/>
                    <a:pt x="123" y="130"/>
                    <a:pt x="123" y="125"/>
                  </a:cubicBezTo>
                  <a:cubicBezTo>
                    <a:pt x="123" y="121"/>
                    <a:pt x="123" y="116"/>
                    <a:pt x="123" y="112"/>
                  </a:cubicBezTo>
                  <a:close/>
                  <a:moveTo>
                    <a:pt x="176" y="107"/>
                  </a:moveTo>
                  <a:cubicBezTo>
                    <a:pt x="176" y="105"/>
                    <a:pt x="176" y="100"/>
                    <a:pt x="176" y="93"/>
                  </a:cubicBezTo>
                  <a:cubicBezTo>
                    <a:pt x="177" y="86"/>
                    <a:pt x="178" y="76"/>
                    <a:pt x="181" y="64"/>
                  </a:cubicBezTo>
                  <a:cubicBezTo>
                    <a:pt x="182" y="59"/>
                    <a:pt x="183" y="55"/>
                    <a:pt x="184" y="52"/>
                  </a:cubicBezTo>
                  <a:cubicBezTo>
                    <a:pt x="185" y="49"/>
                    <a:pt x="186" y="45"/>
                    <a:pt x="187" y="42"/>
                  </a:cubicBezTo>
                  <a:cubicBezTo>
                    <a:pt x="188" y="36"/>
                    <a:pt x="190" y="30"/>
                    <a:pt x="191" y="24"/>
                  </a:cubicBezTo>
                  <a:cubicBezTo>
                    <a:pt x="192" y="19"/>
                    <a:pt x="194" y="13"/>
                    <a:pt x="196" y="8"/>
                  </a:cubicBezTo>
                  <a:cubicBezTo>
                    <a:pt x="197" y="7"/>
                    <a:pt x="197" y="5"/>
                    <a:pt x="198" y="4"/>
                  </a:cubicBezTo>
                  <a:cubicBezTo>
                    <a:pt x="199" y="3"/>
                    <a:pt x="200" y="2"/>
                    <a:pt x="201" y="1"/>
                  </a:cubicBezTo>
                  <a:cubicBezTo>
                    <a:pt x="203" y="0"/>
                    <a:pt x="204" y="0"/>
                    <a:pt x="206" y="0"/>
                  </a:cubicBezTo>
                  <a:cubicBezTo>
                    <a:pt x="208" y="0"/>
                    <a:pt x="210" y="0"/>
                    <a:pt x="211" y="1"/>
                  </a:cubicBezTo>
                  <a:cubicBezTo>
                    <a:pt x="213" y="2"/>
                    <a:pt x="214" y="3"/>
                    <a:pt x="215" y="5"/>
                  </a:cubicBezTo>
                  <a:cubicBezTo>
                    <a:pt x="217" y="6"/>
                    <a:pt x="217" y="8"/>
                    <a:pt x="217" y="10"/>
                  </a:cubicBezTo>
                  <a:cubicBezTo>
                    <a:pt x="217" y="13"/>
                    <a:pt x="217" y="15"/>
                    <a:pt x="216" y="16"/>
                  </a:cubicBezTo>
                  <a:cubicBezTo>
                    <a:pt x="216" y="17"/>
                    <a:pt x="215" y="18"/>
                    <a:pt x="213" y="20"/>
                  </a:cubicBezTo>
                  <a:cubicBezTo>
                    <a:pt x="213" y="21"/>
                    <a:pt x="213" y="22"/>
                    <a:pt x="212" y="22"/>
                  </a:cubicBezTo>
                  <a:cubicBezTo>
                    <a:pt x="212" y="23"/>
                    <a:pt x="212" y="24"/>
                    <a:pt x="212" y="24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07" y="39"/>
                    <a:pt x="202" y="53"/>
                    <a:pt x="199" y="66"/>
                  </a:cubicBezTo>
                  <a:cubicBezTo>
                    <a:pt x="196" y="79"/>
                    <a:pt x="193" y="93"/>
                    <a:pt x="191" y="107"/>
                  </a:cubicBezTo>
                  <a:cubicBezTo>
                    <a:pt x="190" y="110"/>
                    <a:pt x="189" y="113"/>
                    <a:pt x="188" y="114"/>
                  </a:cubicBezTo>
                  <a:cubicBezTo>
                    <a:pt x="187" y="116"/>
                    <a:pt x="185" y="117"/>
                    <a:pt x="182" y="117"/>
                  </a:cubicBezTo>
                  <a:cubicBezTo>
                    <a:pt x="178" y="117"/>
                    <a:pt x="176" y="114"/>
                    <a:pt x="176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auto">
            <a:xfrm>
              <a:off x="1520" y="3228"/>
              <a:ext cx="481" cy="606"/>
            </a:xfrm>
            <a:custGeom>
              <a:avLst/>
              <a:gdLst>
                <a:gd name="T0" fmla="*/ 30 w 180"/>
                <a:gd name="T1" fmla="*/ 90 h 226"/>
                <a:gd name="T2" fmla="*/ 22 w 180"/>
                <a:gd name="T3" fmla="*/ 104 h 226"/>
                <a:gd name="T4" fmla="*/ 14 w 180"/>
                <a:gd name="T5" fmla="*/ 117 h 226"/>
                <a:gd name="T6" fmla="*/ 3 w 180"/>
                <a:gd name="T7" fmla="*/ 118 h 226"/>
                <a:gd name="T8" fmla="*/ 2 w 180"/>
                <a:gd name="T9" fmla="*/ 103 h 226"/>
                <a:gd name="T10" fmla="*/ 12 w 180"/>
                <a:gd name="T11" fmla="*/ 85 h 226"/>
                <a:gd name="T12" fmla="*/ 27 w 180"/>
                <a:gd name="T13" fmla="*/ 60 h 226"/>
                <a:gd name="T14" fmla="*/ 55 w 180"/>
                <a:gd name="T15" fmla="*/ 21 h 226"/>
                <a:gd name="T16" fmla="*/ 73 w 180"/>
                <a:gd name="T17" fmla="*/ 1 h 226"/>
                <a:gd name="T18" fmla="*/ 85 w 180"/>
                <a:gd name="T19" fmla="*/ 3 h 226"/>
                <a:gd name="T20" fmla="*/ 84 w 180"/>
                <a:gd name="T21" fmla="*/ 16 h 226"/>
                <a:gd name="T22" fmla="*/ 77 w 180"/>
                <a:gd name="T23" fmla="*/ 24 h 226"/>
                <a:gd name="T24" fmla="*/ 69 w 180"/>
                <a:gd name="T25" fmla="*/ 32 h 226"/>
                <a:gd name="T26" fmla="*/ 58 w 180"/>
                <a:gd name="T27" fmla="*/ 49 h 226"/>
                <a:gd name="T28" fmla="*/ 48 w 180"/>
                <a:gd name="T29" fmla="*/ 66 h 226"/>
                <a:gd name="T30" fmla="*/ 57 w 180"/>
                <a:gd name="T31" fmla="*/ 97 h 226"/>
                <a:gd name="T32" fmla="*/ 72 w 180"/>
                <a:gd name="T33" fmla="*/ 131 h 226"/>
                <a:gd name="T34" fmla="*/ 71 w 180"/>
                <a:gd name="T35" fmla="*/ 141 h 226"/>
                <a:gd name="T36" fmla="*/ 64 w 180"/>
                <a:gd name="T37" fmla="*/ 142 h 226"/>
                <a:gd name="T38" fmla="*/ 50 w 180"/>
                <a:gd name="T39" fmla="*/ 124 h 226"/>
                <a:gd name="T40" fmla="*/ 37 w 180"/>
                <a:gd name="T41" fmla="*/ 96 h 226"/>
                <a:gd name="T42" fmla="*/ 33 w 180"/>
                <a:gd name="T43" fmla="*/ 85 h 226"/>
                <a:gd name="T44" fmla="*/ 150 w 180"/>
                <a:gd name="T45" fmla="*/ 101 h 226"/>
                <a:gd name="T46" fmla="*/ 151 w 180"/>
                <a:gd name="T47" fmla="*/ 80 h 226"/>
                <a:gd name="T48" fmla="*/ 153 w 180"/>
                <a:gd name="T49" fmla="*/ 67 h 226"/>
                <a:gd name="T50" fmla="*/ 154 w 180"/>
                <a:gd name="T51" fmla="*/ 58 h 226"/>
                <a:gd name="T52" fmla="*/ 146 w 180"/>
                <a:gd name="T53" fmla="*/ 59 h 226"/>
                <a:gd name="T54" fmla="*/ 126 w 180"/>
                <a:gd name="T55" fmla="*/ 72 h 226"/>
                <a:gd name="T56" fmla="*/ 97 w 180"/>
                <a:gd name="T57" fmla="*/ 84 h 226"/>
                <a:gd name="T58" fmla="*/ 77 w 180"/>
                <a:gd name="T59" fmla="*/ 83 h 226"/>
                <a:gd name="T60" fmla="*/ 76 w 180"/>
                <a:gd name="T61" fmla="*/ 72 h 226"/>
                <a:gd name="T62" fmla="*/ 89 w 180"/>
                <a:gd name="T63" fmla="*/ 67 h 226"/>
                <a:gd name="T64" fmla="*/ 128 w 180"/>
                <a:gd name="T65" fmla="*/ 51 h 226"/>
                <a:gd name="T66" fmla="*/ 160 w 180"/>
                <a:gd name="T67" fmla="*/ 25 h 226"/>
                <a:gd name="T68" fmla="*/ 166 w 180"/>
                <a:gd name="T69" fmla="*/ 15 h 226"/>
                <a:gd name="T70" fmla="*/ 180 w 180"/>
                <a:gd name="T71" fmla="*/ 22 h 226"/>
                <a:gd name="T72" fmla="*/ 176 w 180"/>
                <a:gd name="T73" fmla="*/ 36 h 226"/>
                <a:gd name="T74" fmla="*/ 167 w 180"/>
                <a:gd name="T75" fmla="*/ 76 h 226"/>
                <a:gd name="T76" fmla="*/ 166 w 180"/>
                <a:gd name="T77" fmla="*/ 102 h 226"/>
                <a:gd name="T78" fmla="*/ 158 w 180"/>
                <a:gd name="T79" fmla="*/ 118 h 226"/>
                <a:gd name="T80" fmla="*/ 152 w 180"/>
                <a:gd name="T81" fmla="*/ 115 h 226"/>
                <a:gd name="T82" fmla="*/ 95 w 180"/>
                <a:gd name="T83" fmla="*/ 191 h 226"/>
                <a:gd name="T84" fmla="*/ 113 w 180"/>
                <a:gd name="T85" fmla="*/ 150 h 226"/>
                <a:gd name="T86" fmla="*/ 128 w 180"/>
                <a:gd name="T87" fmla="*/ 126 h 226"/>
                <a:gd name="T88" fmla="*/ 141 w 180"/>
                <a:gd name="T89" fmla="*/ 131 h 226"/>
                <a:gd name="T90" fmla="*/ 137 w 180"/>
                <a:gd name="T91" fmla="*/ 143 h 226"/>
                <a:gd name="T92" fmla="*/ 145 w 180"/>
                <a:gd name="T93" fmla="*/ 167 h 226"/>
                <a:gd name="T94" fmla="*/ 132 w 180"/>
                <a:gd name="T95" fmla="*/ 206 h 226"/>
                <a:gd name="T96" fmla="*/ 109 w 180"/>
                <a:gd name="T97" fmla="*/ 224 h 226"/>
                <a:gd name="T98" fmla="*/ 110 w 180"/>
                <a:gd name="T99" fmla="*/ 200 h 226"/>
                <a:gd name="T100" fmla="*/ 110 w 180"/>
                <a:gd name="T101" fmla="*/ 204 h 226"/>
                <a:gd name="T102" fmla="*/ 111 w 180"/>
                <a:gd name="T103" fmla="*/ 207 h 226"/>
                <a:gd name="T104" fmla="*/ 123 w 180"/>
                <a:gd name="T105" fmla="*/ 194 h 226"/>
                <a:gd name="T106" fmla="*/ 132 w 180"/>
                <a:gd name="T107" fmla="*/ 168 h 226"/>
                <a:gd name="T108" fmla="*/ 131 w 180"/>
                <a:gd name="T109" fmla="*/ 157 h 226"/>
                <a:gd name="T110" fmla="*/ 119 w 180"/>
                <a:gd name="T111" fmla="*/ 175 h 226"/>
                <a:gd name="T112" fmla="*/ 110 w 180"/>
                <a:gd name="T113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0" h="226">
                  <a:moveTo>
                    <a:pt x="33" y="85"/>
                  </a:moveTo>
                  <a:cubicBezTo>
                    <a:pt x="32" y="86"/>
                    <a:pt x="31" y="88"/>
                    <a:pt x="30" y="90"/>
                  </a:cubicBezTo>
                  <a:cubicBezTo>
                    <a:pt x="29" y="92"/>
                    <a:pt x="27" y="94"/>
                    <a:pt x="26" y="97"/>
                  </a:cubicBezTo>
                  <a:cubicBezTo>
                    <a:pt x="25" y="99"/>
                    <a:pt x="23" y="101"/>
                    <a:pt x="22" y="104"/>
                  </a:cubicBezTo>
                  <a:cubicBezTo>
                    <a:pt x="21" y="106"/>
                    <a:pt x="20" y="108"/>
                    <a:pt x="19" y="110"/>
                  </a:cubicBezTo>
                  <a:cubicBezTo>
                    <a:pt x="17" y="113"/>
                    <a:pt x="16" y="116"/>
                    <a:pt x="14" y="117"/>
                  </a:cubicBezTo>
                  <a:cubicBezTo>
                    <a:pt x="12" y="118"/>
                    <a:pt x="10" y="119"/>
                    <a:pt x="7" y="119"/>
                  </a:cubicBezTo>
                  <a:cubicBezTo>
                    <a:pt x="6" y="119"/>
                    <a:pt x="4" y="118"/>
                    <a:pt x="3" y="118"/>
                  </a:cubicBezTo>
                  <a:cubicBezTo>
                    <a:pt x="1" y="117"/>
                    <a:pt x="0" y="114"/>
                    <a:pt x="0" y="110"/>
                  </a:cubicBezTo>
                  <a:cubicBezTo>
                    <a:pt x="0" y="109"/>
                    <a:pt x="1" y="106"/>
                    <a:pt x="2" y="103"/>
                  </a:cubicBezTo>
                  <a:cubicBezTo>
                    <a:pt x="4" y="100"/>
                    <a:pt x="5" y="97"/>
                    <a:pt x="7" y="94"/>
                  </a:cubicBezTo>
                  <a:cubicBezTo>
                    <a:pt x="9" y="91"/>
                    <a:pt x="11" y="88"/>
                    <a:pt x="12" y="85"/>
                  </a:cubicBezTo>
                  <a:cubicBezTo>
                    <a:pt x="14" y="82"/>
                    <a:pt x="16" y="79"/>
                    <a:pt x="16" y="78"/>
                  </a:cubicBezTo>
                  <a:cubicBezTo>
                    <a:pt x="19" y="72"/>
                    <a:pt x="23" y="67"/>
                    <a:pt x="27" y="60"/>
                  </a:cubicBezTo>
                  <a:cubicBezTo>
                    <a:pt x="32" y="54"/>
                    <a:pt x="36" y="47"/>
                    <a:pt x="41" y="41"/>
                  </a:cubicBezTo>
                  <a:cubicBezTo>
                    <a:pt x="46" y="34"/>
                    <a:pt x="51" y="28"/>
                    <a:pt x="55" y="21"/>
                  </a:cubicBezTo>
                  <a:cubicBezTo>
                    <a:pt x="60" y="15"/>
                    <a:pt x="64" y="10"/>
                    <a:pt x="68" y="5"/>
                  </a:cubicBezTo>
                  <a:cubicBezTo>
                    <a:pt x="69" y="3"/>
                    <a:pt x="71" y="2"/>
                    <a:pt x="73" y="1"/>
                  </a:cubicBezTo>
                  <a:cubicBezTo>
                    <a:pt x="76" y="1"/>
                    <a:pt x="77" y="0"/>
                    <a:pt x="79" y="0"/>
                  </a:cubicBezTo>
                  <a:cubicBezTo>
                    <a:pt x="81" y="0"/>
                    <a:pt x="83" y="1"/>
                    <a:pt x="85" y="3"/>
                  </a:cubicBezTo>
                  <a:cubicBezTo>
                    <a:pt x="87" y="4"/>
                    <a:pt x="88" y="6"/>
                    <a:pt x="88" y="9"/>
                  </a:cubicBezTo>
                  <a:cubicBezTo>
                    <a:pt x="88" y="12"/>
                    <a:pt x="87" y="14"/>
                    <a:pt x="84" y="16"/>
                  </a:cubicBezTo>
                  <a:cubicBezTo>
                    <a:pt x="84" y="17"/>
                    <a:pt x="83" y="18"/>
                    <a:pt x="81" y="20"/>
                  </a:cubicBezTo>
                  <a:cubicBezTo>
                    <a:pt x="80" y="21"/>
                    <a:pt x="78" y="23"/>
                    <a:pt x="77" y="24"/>
                  </a:cubicBezTo>
                  <a:cubicBezTo>
                    <a:pt x="75" y="26"/>
                    <a:pt x="73" y="28"/>
                    <a:pt x="72" y="29"/>
                  </a:cubicBezTo>
                  <a:cubicBezTo>
                    <a:pt x="71" y="31"/>
                    <a:pt x="70" y="32"/>
                    <a:pt x="69" y="32"/>
                  </a:cubicBezTo>
                  <a:cubicBezTo>
                    <a:pt x="68" y="34"/>
                    <a:pt x="66" y="36"/>
                    <a:pt x="64" y="39"/>
                  </a:cubicBezTo>
                  <a:cubicBezTo>
                    <a:pt x="62" y="42"/>
                    <a:pt x="60" y="46"/>
                    <a:pt x="58" y="49"/>
                  </a:cubicBezTo>
                  <a:cubicBezTo>
                    <a:pt x="56" y="52"/>
                    <a:pt x="54" y="55"/>
                    <a:pt x="52" y="58"/>
                  </a:cubicBezTo>
                  <a:cubicBezTo>
                    <a:pt x="50" y="61"/>
                    <a:pt x="49" y="64"/>
                    <a:pt x="48" y="66"/>
                  </a:cubicBezTo>
                  <a:cubicBezTo>
                    <a:pt x="49" y="71"/>
                    <a:pt x="50" y="76"/>
                    <a:pt x="52" y="82"/>
                  </a:cubicBezTo>
                  <a:cubicBezTo>
                    <a:pt x="53" y="88"/>
                    <a:pt x="55" y="93"/>
                    <a:pt x="57" y="97"/>
                  </a:cubicBezTo>
                  <a:cubicBezTo>
                    <a:pt x="59" y="103"/>
                    <a:pt x="62" y="108"/>
                    <a:pt x="64" y="114"/>
                  </a:cubicBezTo>
                  <a:cubicBezTo>
                    <a:pt x="67" y="120"/>
                    <a:pt x="70" y="125"/>
                    <a:pt x="72" y="131"/>
                  </a:cubicBezTo>
                  <a:cubicBezTo>
                    <a:pt x="73" y="133"/>
                    <a:pt x="73" y="135"/>
                    <a:pt x="73" y="137"/>
                  </a:cubicBezTo>
                  <a:cubicBezTo>
                    <a:pt x="73" y="138"/>
                    <a:pt x="72" y="140"/>
                    <a:pt x="71" y="141"/>
                  </a:cubicBezTo>
                  <a:cubicBezTo>
                    <a:pt x="70" y="142"/>
                    <a:pt x="69" y="142"/>
                    <a:pt x="68" y="143"/>
                  </a:cubicBezTo>
                  <a:cubicBezTo>
                    <a:pt x="66" y="143"/>
                    <a:pt x="65" y="143"/>
                    <a:pt x="64" y="142"/>
                  </a:cubicBezTo>
                  <a:cubicBezTo>
                    <a:pt x="63" y="142"/>
                    <a:pt x="60" y="140"/>
                    <a:pt x="58" y="137"/>
                  </a:cubicBezTo>
                  <a:cubicBezTo>
                    <a:pt x="55" y="133"/>
                    <a:pt x="53" y="129"/>
                    <a:pt x="50" y="124"/>
                  </a:cubicBezTo>
                  <a:cubicBezTo>
                    <a:pt x="48" y="120"/>
                    <a:pt x="45" y="115"/>
                    <a:pt x="43" y="110"/>
                  </a:cubicBezTo>
                  <a:cubicBezTo>
                    <a:pt x="40" y="104"/>
                    <a:pt x="38" y="100"/>
                    <a:pt x="37" y="96"/>
                  </a:cubicBezTo>
                  <a:cubicBezTo>
                    <a:pt x="36" y="93"/>
                    <a:pt x="35" y="91"/>
                    <a:pt x="34" y="90"/>
                  </a:cubicBezTo>
                  <a:cubicBezTo>
                    <a:pt x="34" y="89"/>
                    <a:pt x="33" y="87"/>
                    <a:pt x="33" y="85"/>
                  </a:cubicBezTo>
                  <a:close/>
                  <a:moveTo>
                    <a:pt x="152" y="115"/>
                  </a:moveTo>
                  <a:cubicBezTo>
                    <a:pt x="150" y="112"/>
                    <a:pt x="150" y="107"/>
                    <a:pt x="150" y="101"/>
                  </a:cubicBezTo>
                  <a:cubicBezTo>
                    <a:pt x="151" y="95"/>
                    <a:pt x="151" y="89"/>
                    <a:pt x="151" y="84"/>
                  </a:cubicBezTo>
                  <a:cubicBezTo>
                    <a:pt x="151" y="84"/>
                    <a:pt x="151" y="82"/>
                    <a:pt x="151" y="80"/>
                  </a:cubicBezTo>
                  <a:cubicBezTo>
                    <a:pt x="152" y="78"/>
                    <a:pt x="152" y="76"/>
                    <a:pt x="152" y="73"/>
                  </a:cubicBezTo>
                  <a:cubicBezTo>
                    <a:pt x="152" y="71"/>
                    <a:pt x="152" y="69"/>
                    <a:pt x="153" y="67"/>
                  </a:cubicBezTo>
                  <a:cubicBezTo>
                    <a:pt x="153" y="65"/>
                    <a:pt x="153" y="63"/>
                    <a:pt x="153" y="63"/>
                  </a:cubicBezTo>
                  <a:cubicBezTo>
                    <a:pt x="153" y="61"/>
                    <a:pt x="153" y="60"/>
                    <a:pt x="154" y="58"/>
                  </a:cubicBezTo>
                  <a:cubicBezTo>
                    <a:pt x="154" y="56"/>
                    <a:pt x="154" y="55"/>
                    <a:pt x="154" y="54"/>
                  </a:cubicBezTo>
                  <a:cubicBezTo>
                    <a:pt x="152" y="55"/>
                    <a:pt x="150" y="57"/>
                    <a:pt x="146" y="59"/>
                  </a:cubicBezTo>
                  <a:cubicBezTo>
                    <a:pt x="143" y="61"/>
                    <a:pt x="140" y="63"/>
                    <a:pt x="138" y="65"/>
                  </a:cubicBezTo>
                  <a:cubicBezTo>
                    <a:pt x="134" y="67"/>
                    <a:pt x="130" y="70"/>
                    <a:pt x="126" y="72"/>
                  </a:cubicBezTo>
                  <a:cubicBezTo>
                    <a:pt x="121" y="75"/>
                    <a:pt x="117" y="77"/>
                    <a:pt x="112" y="79"/>
                  </a:cubicBezTo>
                  <a:cubicBezTo>
                    <a:pt x="107" y="81"/>
                    <a:pt x="102" y="82"/>
                    <a:pt x="97" y="84"/>
                  </a:cubicBezTo>
                  <a:cubicBezTo>
                    <a:pt x="92" y="85"/>
                    <a:pt x="87" y="85"/>
                    <a:pt x="83" y="85"/>
                  </a:cubicBezTo>
                  <a:cubicBezTo>
                    <a:pt x="80" y="85"/>
                    <a:pt x="78" y="84"/>
                    <a:pt x="77" y="83"/>
                  </a:cubicBezTo>
                  <a:cubicBezTo>
                    <a:pt x="76" y="81"/>
                    <a:pt x="75" y="79"/>
                    <a:pt x="75" y="77"/>
                  </a:cubicBezTo>
                  <a:cubicBezTo>
                    <a:pt x="75" y="76"/>
                    <a:pt x="75" y="74"/>
                    <a:pt x="76" y="72"/>
                  </a:cubicBezTo>
                  <a:cubicBezTo>
                    <a:pt x="76" y="70"/>
                    <a:pt x="78" y="69"/>
                    <a:pt x="80" y="68"/>
                  </a:cubicBezTo>
                  <a:cubicBezTo>
                    <a:pt x="83" y="68"/>
                    <a:pt x="86" y="67"/>
                    <a:pt x="89" y="67"/>
                  </a:cubicBezTo>
                  <a:cubicBezTo>
                    <a:pt x="93" y="66"/>
                    <a:pt x="95" y="66"/>
                    <a:pt x="98" y="65"/>
                  </a:cubicBezTo>
                  <a:cubicBezTo>
                    <a:pt x="108" y="61"/>
                    <a:pt x="118" y="56"/>
                    <a:pt x="128" y="51"/>
                  </a:cubicBezTo>
                  <a:cubicBezTo>
                    <a:pt x="137" y="45"/>
                    <a:pt x="147" y="38"/>
                    <a:pt x="156" y="31"/>
                  </a:cubicBezTo>
                  <a:cubicBezTo>
                    <a:pt x="158" y="29"/>
                    <a:pt x="159" y="27"/>
                    <a:pt x="160" y="25"/>
                  </a:cubicBezTo>
                  <a:cubicBezTo>
                    <a:pt x="161" y="23"/>
                    <a:pt x="162" y="21"/>
                    <a:pt x="163" y="19"/>
                  </a:cubicBezTo>
                  <a:cubicBezTo>
                    <a:pt x="164" y="18"/>
                    <a:pt x="165" y="16"/>
                    <a:pt x="166" y="15"/>
                  </a:cubicBezTo>
                  <a:cubicBezTo>
                    <a:pt x="167" y="14"/>
                    <a:pt x="169" y="13"/>
                    <a:pt x="172" y="13"/>
                  </a:cubicBezTo>
                  <a:cubicBezTo>
                    <a:pt x="177" y="13"/>
                    <a:pt x="180" y="16"/>
                    <a:pt x="180" y="22"/>
                  </a:cubicBezTo>
                  <a:cubicBezTo>
                    <a:pt x="180" y="25"/>
                    <a:pt x="180" y="27"/>
                    <a:pt x="179" y="29"/>
                  </a:cubicBezTo>
                  <a:cubicBezTo>
                    <a:pt x="178" y="31"/>
                    <a:pt x="177" y="34"/>
                    <a:pt x="176" y="36"/>
                  </a:cubicBezTo>
                  <a:cubicBezTo>
                    <a:pt x="173" y="42"/>
                    <a:pt x="171" y="49"/>
                    <a:pt x="170" y="56"/>
                  </a:cubicBezTo>
                  <a:cubicBezTo>
                    <a:pt x="169" y="63"/>
                    <a:pt x="168" y="69"/>
                    <a:pt x="167" y="76"/>
                  </a:cubicBezTo>
                  <a:cubicBezTo>
                    <a:pt x="167" y="80"/>
                    <a:pt x="166" y="85"/>
                    <a:pt x="166" y="89"/>
                  </a:cubicBezTo>
                  <a:cubicBezTo>
                    <a:pt x="166" y="93"/>
                    <a:pt x="166" y="97"/>
                    <a:pt x="166" y="102"/>
                  </a:cubicBezTo>
                  <a:cubicBezTo>
                    <a:pt x="166" y="106"/>
                    <a:pt x="165" y="109"/>
                    <a:pt x="164" y="112"/>
                  </a:cubicBezTo>
                  <a:cubicBezTo>
                    <a:pt x="163" y="116"/>
                    <a:pt x="161" y="117"/>
                    <a:pt x="158" y="118"/>
                  </a:cubicBezTo>
                  <a:cubicBezTo>
                    <a:pt x="157" y="118"/>
                    <a:pt x="156" y="118"/>
                    <a:pt x="154" y="117"/>
                  </a:cubicBezTo>
                  <a:cubicBezTo>
                    <a:pt x="153" y="117"/>
                    <a:pt x="152" y="116"/>
                    <a:pt x="152" y="115"/>
                  </a:cubicBezTo>
                  <a:close/>
                  <a:moveTo>
                    <a:pt x="93" y="210"/>
                  </a:moveTo>
                  <a:cubicBezTo>
                    <a:pt x="93" y="204"/>
                    <a:pt x="93" y="198"/>
                    <a:pt x="95" y="191"/>
                  </a:cubicBezTo>
                  <a:cubicBezTo>
                    <a:pt x="97" y="184"/>
                    <a:pt x="100" y="177"/>
                    <a:pt x="103" y="170"/>
                  </a:cubicBezTo>
                  <a:cubicBezTo>
                    <a:pt x="106" y="163"/>
                    <a:pt x="109" y="157"/>
                    <a:pt x="113" y="150"/>
                  </a:cubicBezTo>
                  <a:cubicBezTo>
                    <a:pt x="116" y="144"/>
                    <a:pt x="119" y="139"/>
                    <a:pt x="122" y="135"/>
                  </a:cubicBezTo>
                  <a:cubicBezTo>
                    <a:pt x="124" y="130"/>
                    <a:pt x="126" y="127"/>
                    <a:pt x="128" y="126"/>
                  </a:cubicBezTo>
                  <a:cubicBezTo>
                    <a:pt x="129" y="125"/>
                    <a:pt x="132" y="124"/>
                    <a:pt x="134" y="124"/>
                  </a:cubicBezTo>
                  <a:cubicBezTo>
                    <a:pt x="139" y="124"/>
                    <a:pt x="141" y="126"/>
                    <a:pt x="141" y="131"/>
                  </a:cubicBezTo>
                  <a:cubicBezTo>
                    <a:pt x="140" y="133"/>
                    <a:pt x="140" y="135"/>
                    <a:pt x="139" y="137"/>
                  </a:cubicBezTo>
                  <a:cubicBezTo>
                    <a:pt x="139" y="139"/>
                    <a:pt x="138" y="141"/>
                    <a:pt x="137" y="143"/>
                  </a:cubicBezTo>
                  <a:cubicBezTo>
                    <a:pt x="140" y="145"/>
                    <a:pt x="142" y="149"/>
                    <a:pt x="143" y="153"/>
                  </a:cubicBezTo>
                  <a:cubicBezTo>
                    <a:pt x="145" y="157"/>
                    <a:pt x="145" y="161"/>
                    <a:pt x="145" y="167"/>
                  </a:cubicBezTo>
                  <a:cubicBezTo>
                    <a:pt x="145" y="174"/>
                    <a:pt x="144" y="181"/>
                    <a:pt x="141" y="187"/>
                  </a:cubicBezTo>
                  <a:cubicBezTo>
                    <a:pt x="139" y="194"/>
                    <a:pt x="136" y="200"/>
                    <a:pt x="132" y="206"/>
                  </a:cubicBezTo>
                  <a:cubicBezTo>
                    <a:pt x="129" y="211"/>
                    <a:pt x="125" y="215"/>
                    <a:pt x="121" y="219"/>
                  </a:cubicBezTo>
                  <a:cubicBezTo>
                    <a:pt x="116" y="222"/>
                    <a:pt x="112" y="224"/>
                    <a:pt x="109" y="224"/>
                  </a:cubicBezTo>
                  <a:cubicBezTo>
                    <a:pt x="99" y="226"/>
                    <a:pt x="94" y="221"/>
                    <a:pt x="93" y="210"/>
                  </a:cubicBezTo>
                  <a:close/>
                  <a:moveTo>
                    <a:pt x="110" y="200"/>
                  </a:moveTo>
                  <a:cubicBezTo>
                    <a:pt x="110" y="200"/>
                    <a:pt x="110" y="201"/>
                    <a:pt x="110" y="201"/>
                  </a:cubicBezTo>
                  <a:cubicBezTo>
                    <a:pt x="110" y="202"/>
                    <a:pt x="110" y="203"/>
                    <a:pt x="110" y="204"/>
                  </a:cubicBezTo>
                  <a:cubicBezTo>
                    <a:pt x="110" y="205"/>
                    <a:pt x="110" y="205"/>
                    <a:pt x="110" y="206"/>
                  </a:cubicBezTo>
                  <a:cubicBezTo>
                    <a:pt x="111" y="207"/>
                    <a:pt x="111" y="207"/>
                    <a:pt x="111" y="207"/>
                  </a:cubicBezTo>
                  <a:cubicBezTo>
                    <a:pt x="113" y="206"/>
                    <a:pt x="115" y="205"/>
                    <a:pt x="117" y="202"/>
                  </a:cubicBezTo>
                  <a:cubicBezTo>
                    <a:pt x="119" y="200"/>
                    <a:pt x="121" y="197"/>
                    <a:pt x="123" y="194"/>
                  </a:cubicBezTo>
                  <a:cubicBezTo>
                    <a:pt x="125" y="190"/>
                    <a:pt x="127" y="186"/>
                    <a:pt x="129" y="182"/>
                  </a:cubicBezTo>
                  <a:cubicBezTo>
                    <a:pt x="130" y="177"/>
                    <a:pt x="131" y="173"/>
                    <a:pt x="132" y="168"/>
                  </a:cubicBezTo>
                  <a:cubicBezTo>
                    <a:pt x="132" y="166"/>
                    <a:pt x="132" y="164"/>
                    <a:pt x="132" y="162"/>
                  </a:cubicBezTo>
                  <a:cubicBezTo>
                    <a:pt x="132" y="160"/>
                    <a:pt x="131" y="159"/>
                    <a:pt x="131" y="157"/>
                  </a:cubicBezTo>
                  <a:cubicBezTo>
                    <a:pt x="129" y="158"/>
                    <a:pt x="127" y="160"/>
                    <a:pt x="125" y="164"/>
                  </a:cubicBezTo>
                  <a:cubicBezTo>
                    <a:pt x="123" y="167"/>
                    <a:pt x="121" y="171"/>
                    <a:pt x="119" y="175"/>
                  </a:cubicBezTo>
                  <a:cubicBezTo>
                    <a:pt x="117" y="179"/>
                    <a:pt x="116" y="184"/>
                    <a:pt x="114" y="188"/>
                  </a:cubicBezTo>
                  <a:cubicBezTo>
                    <a:pt x="112" y="192"/>
                    <a:pt x="111" y="196"/>
                    <a:pt x="110" y="2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2073" y="3158"/>
              <a:ext cx="440" cy="789"/>
            </a:xfrm>
            <a:custGeom>
              <a:avLst/>
              <a:gdLst>
                <a:gd name="T0" fmla="*/ 7 w 165"/>
                <a:gd name="T1" fmla="*/ 99 h 294"/>
                <a:gd name="T2" fmla="*/ 25 w 165"/>
                <a:gd name="T3" fmla="*/ 72 h 294"/>
                <a:gd name="T4" fmla="*/ 35 w 165"/>
                <a:gd name="T5" fmla="*/ 60 h 294"/>
                <a:gd name="T6" fmla="*/ 44 w 165"/>
                <a:gd name="T7" fmla="*/ 50 h 294"/>
                <a:gd name="T8" fmla="*/ 55 w 165"/>
                <a:gd name="T9" fmla="*/ 36 h 294"/>
                <a:gd name="T10" fmla="*/ 66 w 165"/>
                <a:gd name="T11" fmla="*/ 22 h 294"/>
                <a:gd name="T12" fmla="*/ 77 w 165"/>
                <a:gd name="T13" fmla="*/ 24 h 294"/>
                <a:gd name="T14" fmla="*/ 75 w 165"/>
                <a:gd name="T15" fmla="*/ 40 h 294"/>
                <a:gd name="T16" fmla="*/ 55 w 165"/>
                <a:gd name="T17" fmla="*/ 63 h 294"/>
                <a:gd name="T18" fmla="*/ 53 w 165"/>
                <a:gd name="T19" fmla="*/ 96 h 294"/>
                <a:gd name="T20" fmla="*/ 67 w 165"/>
                <a:gd name="T21" fmla="*/ 120 h 294"/>
                <a:gd name="T22" fmla="*/ 70 w 165"/>
                <a:gd name="T23" fmla="*/ 133 h 294"/>
                <a:gd name="T24" fmla="*/ 54 w 165"/>
                <a:gd name="T25" fmla="*/ 128 h 294"/>
                <a:gd name="T26" fmla="*/ 38 w 165"/>
                <a:gd name="T27" fmla="*/ 102 h 294"/>
                <a:gd name="T28" fmla="*/ 31 w 165"/>
                <a:gd name="T29" fmla="*/ 95 h 294"/>
                <a:gd name="T30" fmla="*/ 19 w 165"/>
                <a:gd name="T31" fmla="*/ 116 h 294"/>
                <a:gd name="T32" fmla="*/ 12 w 165"/>
                <a:gd name="T33" fmla="*/ 137 h 294"/>
                <a:gd name="T34" fmla="*/ 4 w 165"/>
                <a:gd name="T35" fmla="*/ 137 h 294"/>
                <a:gd name="T36" fmla="*/ 0 w 165"/>
                <a:gd name="T37" fmla="*/ 126 h 294"/>
                <a:gd name="T38" fmla="*/ 87 w 165"/>
                <a:gd name="T39" fmla="*/ 279 h 294"/>
                <a:gd name="T40" fmla="*/ 100 w 165"/>
                <a:gd name="T41" fmla="*/ 250 h 294"/>
                <a:gd name="T42" fmla="*/ 142 w 165"/>
                <a:gd name="T43" fmla="*/ 209 h 294"/>
                <a:gd name="T44" fmla="*/ 108 w 165"/>
                <a:gd name="T45" fmla="*/ 203 h 294"/>
                <a:gd name="T46" fmla="*/ 111 w 165"/>
                <a:gd name="T47" fmla="*/ 176 h 294"/>
                <a:gd name="T48" fmla="*/ 133 w 165"/>
                <a:gd name="T49" fmla="*/ 146 h 294"/>
                <a:gd name="T50" fmla="*/ 141 w 165"/>
                <a:gd name="T51" fmla="*/ 132 h 294"/>
                <a:gd name="T52" fmla="*/ 105 w 165"/>
                <a:gd name="T53" fmla="*/ 138 h 294"/>
                <a:gd name="T54" fmla="*/ 96 w 165"/>
                <a:gd name="T55" fmla="*/ 142 h 294"/>
                <a:gd name="T56" fmla="*/ 86 w 165"/>
                <a:gd name="T57" fmla="*/ 131 h 294"/>
                <a:gd name="T58" fmla="*/ 113 w 165"/>
                <a:gd name="T59" fmla="*/ 118 h 294"/>
                <a:gd name="T60" fmla="*/ 140 w 165"/>
                <a:gd name="T61" fmla="*/ 116 h 294"/>
                <a:gd name="T62" fmla="*/ 149 w 165"/>
                <a:gd name="T63" fmla="*/ 116 h 294"/>
                <a:gd name="T64" fmla="*/ 158 w 165"/>
                <a:gd name="T65" fmla="*/ 117 h 294"/>
                <a:gd name="T66" fmla="*/ 165 w 165"/>
                <a:gd name="T67" fmla="*/ 125 h 294"/>
                <a:gd name="T68" fmla="*/ 162 w 165"/>
                <a:gd name="T69" fmla="*/ 137 h 294"/>
                <a:gd name="T70" fmla="*/ 148 w 165"/>
                <a:gd name="T71" fmla="*/ 155 h 294"/>
                <a:gd name="T72" fmla="*/ 131 w 165"/>
                <a:gd name="T73" fmla="*/ 177 h 294"/>
                <a:gd name="T74" fmla="*/ 129 w 165"/>
                <a:gd name="T75" fmla="*/ 191 h 294"/>
                <a:gd name="T76" fmla="*/ 141 w 165"/>
                <a:gd name="T77" fmla="*/ 191 h 294"/>
                <a:gd name="T78" fmla="*/ 154 w 165"/>
                <a:gd name="T79" fmla="*/ 193 h 294"/>
                <a:gd name="T80" fmla="*/ 162 w 165"/>
                <a:gd name="T81" fmla="*/ 200 h 294"/>
                <a:gd name="T82" fmla="*/ 161 w 165"/>
                <a:gd name="T83" fmla="*/ 212 h 294"/>
                <a:gd name="T84" fmla="*/ 142 w 165"/>
                <a:gd name="T85" fmla="*/ 231 h 294"/>
                <a:gd name="T86" fmla="*/ 123 w 165"/>
                <a:gd name="T87" fmla="*/ 251 h 294"/>
                <a:gd name="T88" fmla="*/ 107 w 165"/>
                <a:gd name="T89" fmla="*/ 268 h 294"/>
                <a:gd name="T90" fmla="*/ 107 w 165"/>
                <a:gd name="T91" fmla="*/ 277 h 294"/>
                <a:gd name="T92" fmla="*/ 117 w 165"/>
                <a:gd name="T93" fmla="*/ 275 h 294"/>
                <a:gd name="T94" fmla="*/ 156 w 165"/>
                <a:gd name="T95" fmla="*/ 266 h 294"/>
                <a:gd name="T96" fmla="*/ 161 w 165"/>
                <a:gd name="T97" fmla="*/ 271 h 294"/>
                <a:gd name="T98" fmla="*/ 136 w 165"/>
                <a:gd name="T99" fmla="*/ 285 h 294"/>
                <a:gd name="T100" fmla="*/ 103 w 165"/>
                <a:gd name="T101" fmla="*/ 294 h 294"/>
                <a:gd name="T102" fmla="*/ 87 w 165"/>
                <a:gd name="T103" fmla="*/ 279 h 294"/>
                <a:gd name="T104" fmla="*/ 123 w 165"/>
                <a:gd name="T105" fmla="*/ 97 h 294"/>
                <a:gd name="T106" fmla="*/ 126 w 165"/>
                <a:gd name="T107" fmla="*/ 59 h 294"/>
                <a:gd name="T108" fmla="*/ 133 w 165"/>
                <a:gd name="T109" fmla="*/ 20 h 294"/>
                <a:gd name="T110" fmla="*/ 138 w 165"/>
                <a:gd name="T111" fmla="*/ 3 h 294"/>
                <a:gd name="T112" fmla="*/ 152 w 165"/>
                <a:gd name="T113" fmla="*/ 3 h 294"/>
                <a:gd name="T114" fmla="*/ 146 w 165"/>
                <a:gd name="T115" fmla="*/ 43 h 294"/>
                <a:gd name="T116" fmla="*/ 138 w 165"/>
                <a:gd name="T117" fmla="*/ 86 h 294"/>
                <a:gd name="T118" fmla="*/ 130 w 165"/>
                <a:gd name="T119" fmla="*/ 107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" h="294">
                  <a:moveTo>
                    <a:pt x="0" y="120"/>
                  </a:moveTo>
                  <a:cubicBezTo>
                    <a:pt x="2" y="112"/>
                    <a:pt x="4" y="105"/>
                    <a:pt x="7" y="99"/>
                  </a:cubicBezTo>
                  <a:cubicBezTo>
                    <a:pt x="11" y="93"/>
                    <a:pt x="14" y="87"/>
                    <a:pt x="18" y="82"/>
                  </a:cubicBezTo>
                  <a:cubicBezTo>
                    <a:pt x="21" y="78"/>
                    <a:pt x="23" y="74"/>
                    <a:pt x="25" y="72"/>
                  </a:cubicBezTo>
                  <a:cubicBezTo>
                    <a:pt x="27" y="70"/>
                    <a:pt x="29" y="67"/>
                    <a:pt x="32" y="64"/>
                  </a:cubicBezTo>
                  <a:cubicBezTo>
                    <a:pt x="33" y="63"/>
                    <a:pt x="34" y="61"/>
                    <a:pt x="35" y="60"/>
                  </a:cubicBezTo>
                  <a:cubicBezTo>
                    <a:pt x="37" y="58"/>
                    <a:pt x="38" y="56"/>
                    <a:pt x="40" y="55"/>
                  </a:cubicBezTo>
                  <a:cubicBezTo>
                    <a:pt x="41" y="53"/>
                    <a:pt x="42" y="52"/>
                    <a:pt x="44" y="50"/>
                  </a:cubicBezTo>
                  <a:cubicBezTo>
                    <a:pt x="45" y="49"/>
                    <a:pt x="46" y="48"/>
                    <a:pt x="46" y="47"/>
                  </a:cubicBezTo>
                  <a:cubicBezTo>
                    <a:pt x="50" y="43"/>
                    <a:pt x="53" y="39"/>
                    <a:pt x="55" y="36"/>
                  </a:cubicBezTo>
                  <a:cubicBezTo>
                    <a:pt x="56" y="33"/>
                    <a:pt x="59" y="29"/>
                    <a:pt x="62" y="25"/>
                  </a:cubicBezTo>
                  <a:cubicBezTo>
                    <a:pt x="63" y="23"/>
                    <a:pt x="64" y="22"/>
                    <a:pt x="66" y="22"/>
                  </a:cubicBezTo>
                  <a:cubicBezTo>
                    <a:pt x="67" y="21"/>
                    <a:pt x="69" y="21"/>
                    <a:pt x="71" y="21"/>
                  </a:cubicBezTo>
                  <a:cubicBezTo>
                    <a:pt x="73" y="21"/>
                    <a:pt x="76" y="22"/>
                    <a:pt x="77" y="24"/>
                  </a:cubicBezTo>
                  <a:cubicBezTo>
                    <a:pt x="79" y="26"/>
                    <a:pt x="80" y="28"/>
                    <a:pt x="80" y="30"/>
                  </a:cubicBezTo>
                  <a:cubicBezTo>
                    <a:pt x="79" y="33"/>
                    <a:pt x="78" y="37"/>
                    <a:pt x="75" y="40"/>
                  </a:cubicBezTo>
                  <a:cubicBezTo>
                    <a:pt x="72" y="43"/>
                    <a:pt x="70" y="46"/>
                    <a:pt x="67" y="49"/>
                  </a:cubicBezTo>
                  <a:cubicBezTo>
                    <a:pt x="63" y="54"/>
                    <a:pt x="59" y="59"/>
                    <a:pt x="55" y="63"/>
                  </a:cubicBezTo>
                  <a:cubicBezTo>
                    <a:pt x="52" y="67"/>
                    <a:pt x="50" y="73"/>
                    <a:pt x="50" y="79"/>
                  </a:cubicBezTo>
                  <a:cubicBezTo>
                    <a:pt x="50" y="85"/>
                    <a:pt x="51" y="90"/>
                    <a:pt x="53" y="96"/>
                  </a:cubicBezTo>
                  <a:cubicBezTo>
                    <a:pt x="54" y="101"/>
                    <a:pt x="57" y="106"/>
                    <a:pt x="61" y="112"/>
                  </a:cubicBezTo>
                  <a:cubicBezTo>
                    <a:pt x="62" y="115"/>
                    <a:pt x="64" y="117"/>
                    <a:pt x="67" y="120"/>
                  </a:cubicBezTo>
                  <a:cubicBezTo>
                    <a:pt x="69" y="122"/>
                    <a:pt x="70" y="125"/>
                    <a:pt x="71" y="129"/>
                  </a:cubicBezTo>
                  <a:cubicBezTo>
                    <a:pt x="71" y="131"/>
                    <a:pt x="71" y="132"/>
                    <a:pt x="70" y="133"/>
                  </a:cubicBezTo>
                  <a:cubicBezTo>
                    <a:pt x="68" y="133"/>
                    <a:pt x="67" y="134"/>
                    <a:pt x="64" y="133"/>
                  </a:cubicBezTo>
                  <a:cubicBezTo>
                    <a:pt x="61" y="133"/>
                    <a:pt x="57" y="131"/>
                    <a:pt x="54" y="128"/>
                  </a:cubicBezTo>
                  <a:cubicBezTo>
                    <a:pt x="50" y="124"/>
                    <a:pt x="47" y="121"/>
                    <a:pt x="45" y="116"/>
                  </a:cubicBezTo>
                  <a:cubicBezTo>
                    <a:pt x="42" y="112"/>
                    <a:pt x="40" y="107"/>
                    <a:pt x="38" y="102"/>
                  </a:cubicBezTo>
                  <a:cubicBezTo>
                    <a:pt x="36" y="98"/>
                    <a:pt x="35" y="94"/>
                    <a:pt x="34" y="91"/>
                  </a:cubicBezTo>
                  <a:cubicBezTo>
                    <a:pt x="33" y="92"/>
                    <a:pt x="32" y="93"/>
                    <a:pt x="31" y="95"/>
                  </a:cubicBezTo>
                  <a:cubicBezTo>
                    <a:pt x="29" y="97"/>
                    <a:pt x="28" y="99"/>
                    <a:pt x="27" y="101"/>
                  </a:cubicBezTo>
                  <a:cubicBezTo>
                    <a:pt x="25" y="106"/>
                    <a:pt x="22" y="111"/>
                    <a:pt x="19" y="116"/>
                  </a:cubicBezTo>
                  <a:cubicBezTo>
                    <a:pt x="16" y="122"/>
                    <a:pt x="14" y="127"/>
                    <a:pt x="14" y="133"/>
                  </a:cubicBezTo>
                  <a:cubicBezTo>
                    <a:pt x="14" y="135"/>
                    <a:pt x="13" y="137"/>
                    <a:pt x="12" y="137"/>
                  </a:cubicBezTo>
                  <a:cubicBezTo>
                    <a:pt x="11" y="138"/>
                    <a:pt x="10" y="138"/>
                    <a:pt x="8" y="138"/>
                  </a:cubicBezTo>
                  <a:cubicBezTo>
                    <a:pt x="7" y="138"/>
                    <a:pt x="6" y="137"/>
                    <a:pt x="4" y="137"/>
                  </a:cubicBezTo>
                  <a:cubicBezTo>
                    <a:pt x="3" y="136"/>
                    <a:pt x="2" y="135"/>
                    <a:pt x="2" y="134"/>
                  </a:cubicBezTo>
                  <a:cubicBezTo>
                    <a:pt x="0" y="132"/>
                    <a:pt x="0" y="129"/>
                    <a:pt x="0" y="126"/>
                  </a:cubicBezTo>
                  <a:cubicBezTo>
                    <a:pt x="0" y="123"/>
                    <a:pt x="0" y="121"/>
                    <a:pt x="0" y="120"/>
                  </a:cubicBezTo>
                  <a:close/>
                  <a:moveTo>
                    <a:pt x="87" y="279"/>
                  </a:moveTo>
                  <a:cubicBezTo>
                    <a:pt x="87" y="273"/>
                    <a:pt x="88" y="268"/>
                    <a:pt x="91" y="263"/>
                  </a:cubicBezTo>
                  <a:cubicBezTo>
                    <a:pt x="93" y="259"/>
                    <a:pt x="96" y="255"/>
                    <a:pt x="100" y="250"/>
                  </a:cubicBezTo>
                  <a:cubicBezTo>
                    <a:pt x="107" y="243"/>
                    <a:pt x="114" y="236"/>
                    <a:pt x="121" y="229"/>
                  </a:cubicBezTo>
                  <a:cubicBezTo>
                    <a:pt x="128" y="222"/>
                    <a:pt x="135" y="216"/>
                    <a:pt x="142" y="209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3" y="207"/>
                    <a:pt x="109" y="206"/>
                    <a:pt x="108" y="203"/>
                  </a:cubicBezTo>
                  <a:cubicBezTo>
                    <a:pt x="106" y="200"/>
                    <a:pt x="105" y="197"/>
                    <a:pt x="105" y="193"/>
                  </a:cubicBezTo>
                  <a:cubicBezTo>
                    <a:pt x="106" y="188"/>
                    <a:pt x="108" y="182"/>
                    <a:pt x="111" y="176"/>
                  </a:cubicBezTo>
                  <a:cubicBezTo>
                    <a:pt x="114" y="171"/>
                    <a:pt x="117" y="166"/>
                    <a:pt x="121" y="160"/>
                  </a:cubicBezTo>
                  <a:cubicBezTo>
                    <a:pt x="125" y="155"/>
                    <a:pt x="129" y="151"/>
                    <a:pt x="133" y="146"/>
                  </a:cubicBezTo>
                  <a:cubicBezTo>
                    <a:pt x="137" y="141"/>
                    <a:pt x="141" y="137"/>
                    <a:pt x="144" y="132"/>
                  </a:cubicBezTo>
                  <a:cubicBezTo>
                    <a:pt x="143" y="132"/>
                    <a:pt x="142" y="132"/>
                    <a:pt x="141" y="132"/>
                  </a:cubicBezTo>
                  <a:cubicBezTo>
                    <a:pt x="139" y="132"/>
                    <a:pt x="138" y="131"/>
                    <a:pt x="138" y="131"/>
                  </a:cubicBezTo>
                  <a:cubicBezTo>
                    <a:pt x="127" y="131"/>
                    <a:pt x="116" y="134"/>
                    <a:pt x="105" y="138"/>
                  </a:cubicBezTo>
                  <a:cubicBezTo>
                    <a:pt x="104" y="139"/>
                    <a:pt x="102" y="140"/>
                    <a:pt x="100" y="141"/>
                  </a:cubicBezTo>
                  <a:cubicBezTo>
                    <a:pt x="98" y="142"/>
                    <a:pt x="97" y="142"/>
                    <a:pt x="96" y="142"/>
                  </a:cubicBezTo>
                  <a:cubicBezTo>
                    <a:pt x="92" y="142"/>
                    <a:pt x="90" y="141"/>
                    <a:pt x="88" y="140"/>
                  </a:cubicBezTo>
                  <a:cubicBezTo>
                    <a:pt x="87" y="138"/>
                    <a:pt x="86" y="135"/>
                    <a:pt x="86" y="131"/>
                  </a:cubicBezTo>
                  <a:cubicBezTo>
                    <a:pt x="86" y="128"/>
                    <a:pt x="87" y="126"/>
                    <a:pt x="90" y="124"/>
                  </a:cubicBezTo>
                  <a:cubicBezTo>
                    <a:pt x="98" y="122"/>
                    <a:pt x="105" y="119"/>
                    <a:pt x="113" y="118"/>
                  </a:cubicBezTo>
                  <a:cubicBezTo>
                    <a:pt x="121" y="116"/>
                    <a:pt x="129" y="116"/>
                    <a:pt x="138" y="116"/>
                  </a:cubicBezTo>
                  <a:cubicBezTo>
                    <a:pt x="138" y="116"/>
                    <a:pt x="139" y="116"/>
                    <a:pt x="140" y="116"/>
                  </a:cubicBezTo>
                  <a:cubicBezTo>
                    <a:pt x="141" y="116"/>
                    <a:pt x="143" y="116"/>
                    <a:pt x="144" y="116"/>
                  </a:cubicBezTo>
                  <a:cubicBezTo>
                    <a:pt x="146" y="116"/>
                    <a:pt x="148" y="116"/>
                    <a:pt x="149" y="116"/>
                  </a:cubicBezTo>
                  <a:cubicBezTo>
                    <a:pt x="150" y="116"/>
                    <a:pt x="151" y="116"/>
                    <a:pt x="152" y="116"/>
                  </a:cubicBezTo>
                  <a:cubicBezTo>
                    <a:pt x="154" y="116"/>
                    <a:pt x="156" y="117"/>
                    <a:pt x="158" y="117"/>
                  </a:cubicBezTo>
                  <a:cubicBezTo>
                    <a:pt x="160" y="118"/>
                    <a:pt x="161" y="119"/>
                    <a:pt x="162" y="120"/>
                  </a:cubicBezTo>
                  <a:cubicBezTo>
                    <a:pt x="164" y="122"/>
                    <a:pt x="164" y="123"/>
                    <a:pt x="165" y="125"/>
                  </a:cubicBezTo>
                  <a:cubicBezTo>
                    <a:pt x="165" y="126"/>
                    <a:pt x="165" y="128"/>
                    <a:pt x="165" y="130"/>
                  </a:cubicBezTo>
                  <a:cubicBezTo>
                    <a:pt x="165" y="132"/>
                    <a:pt x="164" y="134"/>
                    <a:pt x="162" y="137"/>
                  </a:cubicBezTo>
                  <a:cubicBezTo>
                    <a:pt x="161" y="140"/>
                    <a:pt x="159" y="143"/>
                    <a:pt x="157" y="146"/>
                  </a:cubicBezTo>
                  <a:cubicBezTo>
                    <a:pt x="154" y="149"/>
                    <a:pt x="151" y="152"/>
                    <a:pt x="148" y="155"/>
                  </a:cubicBezTo>
                  <a:cubicBezTo>
                    <a:pt x="145" y="158"/>
                    <a:pt x="142" y="162"/>
                    <a:pt x="139" y="165"/>
                  </a:cubicBezTo>
                  <a:cubicBezTo>
                    <a:pt x="136" y="168"/>
                    <a:pt x="133" y="172"/>
                    <a:pt x="131" y="177"/>
                  </a:cubicBezTo>
                  <a:cubicBezTo>
                    <a:pt x="128" y="181"/>
                    <a:pt x="126" y="186"/>
                    <a:pt x="125" y="190"/>
                  </a:cubicBezTo>
                  <a:cubicBezTo>
                    <a:pt x="126" y="190"/>
                    <a:pt x="127" y="191"/>
                    <a:pt x="129" y="191"/>
                  </a:cubicBezTo>
                  <a:cubicBezTo>
                    <a:pt x="130" y="191"/>
                    <a:pt x="132" y="191"/>
                    <a:pt x="135" y="191"/>
                  </a:cubicBezTo>
                  <a:cubicBezTo>
                    <a:pt x="137" y="191"/>
                    <a:pt x="139" y="191"/>
                    <a:pt x="141" y="191"/>
                  </a:cubicBezTo>
                  <a:cubicBezTo>
                    <a:pt x="143" y="192"/>
                    <a:pt x="144" y="192"/>
                    <a:pt x="145" y="192"/>
                  </a:cubicBezTo>
                  <a:cubicBezTo>
                    <a:pt x="149" y="192"/>
                    <a:pt x="152" y="193"/>
                    <a:pt x="154" y="193"/>
                  </a:cubicBezTo>
                  <a:cubicBezTo>
                    <a:pt x="156" y="194"/>
                    <a:pt x="157" y="195"/>
                    <a:pt x="159" y="196"/>
                  </a:cubicBezTo>
                  <a:cubicBezTo>
                    <a:pt x="161" y="197"/>
                    <a:pt x="162" y="198"/>
                    <a:pt x="162" y="200"/>
                  </a:cubicBezTo>
                  <a:cubicBezTo>
                    <a:pt x="162" y="201"/>
                    <a:pt x="162" y="203"/>
                    <a:pt x="162" y="205"/>
                  </a:cubicBezTo>
                  <a:cubicBezTo>
                    <a:pt x="162" y="208"/>
                    <a:pt x="162" y="210"/>
                    <a:pt x="161" y="212"/>
                  </a:cubicBezTo>
                  <a:cubicBezTo>
                    <a:pt x="160" y="213"/>
                    <a:pt x="159" y="215"/>
                    <a:pt x="157" y="217"/>
                  </a:cubicBezTo>
                  <a:cubicBezTo>
                    <a:pt x="151" y="222"/>
                    <a:pt x="146" y="227"/>
                    <a:pt x="142" y="231"/>
                  </a:cubicBezTo>
                  <a:cubicBezTo>
                    <a:pt x="138" y="235"/>
                    <a:pt x="135" y="238"/>
                    <a:pt x="132" y="241"/>
                  </a:cubicBezTo>
                  <a:cubicBezTo>
                    <a:pt x="130" y="243"/>
                    <a:pt x="127" y="247"/>
                    <a:pt x="123" y="251"/>
                  </a:cubicBezTo>
                  <a:cubicBezTo>
                    <a:pt x="118" y="255"/>
                    <a:pt x="114" y="259"/>
                    <a:pt x="110" y="264"/>
                  </a:cubicBezTo>
                  <a:cubicBezTo>
                    <a:pt x="109" y="265"/>
                    <a:pt x="108" y="266"/>
                    <a:pt x="107" y="268"/>
                  </a:cubicBezTo>
                  <a:cubicBezTo>
                    <a:pt x="105" y="270"/>
                    <a:pt x="105" y="273"/>
                    <a:pt x="105" y="275"/>
                  </a:cubicBezTo>
                  <a:cubicBezTo>
                    <a:pt x="105" y="276"/>
                    <a:pt x="106" y="277"/>
                    <a:pt x="107" y="277"/>
                  </a:cubicBezTo>
                  <a:cubicBezTo>
                    <a:pt x="108" y="277"/>
                    <a:pt x="110" y="277"/>
                    <a:pt x="112" y="277"/>
                  </a:cubicBezTo>
                  <a:cubicBezTo>
                    <a:pt x="113" y="276"/>
                    <a:pt x="115" y="276"/>
                    <a:pt x="117" y="275"/>
                  </a:cubicBezTo>
                  <a:cubicBezTo>
                    <a:pt x="123" y="273"/>
                    <a:pt x="129" y="272"/>
                    <a:pt x="136" y="270"/>
                  </a:cubicBezTo>
                  <a:cubicBezTo>
                    <a:pt x="143" y="268"/>
                    <a:pt x="149" y="267"/>
                    <a:pt x="156" y="266"/>
                  </a:cubicBezTo>
                  <a:cubicBezTo>
                    <a:pt x="159" y="266"/>
                    <a:pt x="160" y="267"/>
                    <a:pt x="161" y="268"/>
                  </a:cubicBezTo>
                  <a:cubicBezTo>
                    <a:pt x="161" y="269"/>
                    <a:pt x="161" y="270"/>
                    <a:pt x="161" y="271"/>
                  </a:cubicBezTo>
                  <a:cubicBezTo>
                    <a:pt x="161" y="273"/>
                    <a:pt x="158" y="275"/>
                    <a:pt x="153" y="278"/>
                  </a:cubicBezTo>
                  <a:cubicBezTo>
                    <a:pt x="148" y="280"/>
                    <a:pt x="143" y="283"/>
                    <a:pt x="136" y="285"/>
                  </a:cubicBezTo>
                  <a:cubicBezTo>
                    <a:pt x="130" y="288"/>
                    <a:pt x="123" y="290"/>
                    <a:pt x="117" y="291"/>
                  </a:cubicBezTo>
                  <a:cubicBezTo>
                    <a:pt x="110" y="293"/>
                    <a:pt x="106" y="294"/>
                    <a:pt x="103" y="294"/>
                  </a:cubicBezTo>
                  <a:cubicBezTo>
                    <a:pt x="97" y="294"/>
                    <a:pt x="93" y="293"/>
                    <a:pt x="91" y="290"/>
                  </a:cubicBezTo>
                  <a:cubicBezTo>
                    <a:pt x="88" y="287"/>
                    <a:pt x="87" y="283"/>
                    <a:pt x="87" y="279"/>
                  </a:cubicBezTo>
                  <a:close/>
                  <a:moveTo>
                    <a:pt x="125" y="106"/>
                  </a:moveTo>
                  <a:cubicBezTo>
                    <a:pt x="124" y="103"/>
                    <a:pt x="123" y="100"/>
                    <a:pt x="123" y="97"/>
                  </a:cubicBezTo>
                  <a:cubicBezTo>
                    <a:pt x="123" y="94"/>
                    <a:pt x="123" y="91"/>
                    <a:pt x="123" y="88"/>
                  </a:cubicBezTo>
                  <a:cubicBezTo>
                    <a:pt x="123" y="78"/>
                    <a:pt x="124" y="68"/>
                    <a:pt x="126" y="59"/>
                  </a:cubicBezTo>
                  <a:cubicBezTo>
                    <a:pt x="128" y="49"/>
                    <a:pt x="130" y="39"/>
                    <a:pt x="132" y="28"/>
                  </a:cubicBezTo>
                  <a:cubicBezTo>
                    <a:pt x="132" y="26"/>
                    <a:pt x="132" y="23"/>
                    <a:pt x="133" y="20"/>
                  </a:cubicBezTo>
                  <a:cubicBezTo>
                    <a:pt x="133" y="17"/>
                    <a:pt x="134" y="14"/>
                    <a:pt x="134" y="11"/>
                  </a:cubicBezTo>
                  <a:cubicBezTo>
                    <a:pt x="135" y="8"/>
                    <a:pt x="136" y="6"/>
                    <a:pt x="138" y="3"/>
                  </a:cubicBezTo>
                  <a:cubicBezTo>
                    <a:pt x="140" y="1"/>
                    <a:pt x="142" y="0"/>
                    <a:pt x="145" y="0"/>
                  </a:cubicBezTo>
                  <a:cubicBezTo>
                    <a:pt x="148" y="0"/>
                    <a:pt x="150" y="1"/>
                    <a:pt x="152" y="3"/>
                  </a:cubicBezTo>
                  <a:cubicBezTo>
                    <a:pt x="155" y="6"/>
                    <a:pt x="155" y="8"/>
                    <a:pt x="155" y="12"/>
                  </a:cubicBezTo>
                  <a:cubicBezTo>
                    <a:pt x="151" y="22"/>
                    <a:pt x="148" y="32"/>
                    <a:pt x="146" y="43"/>
                  </a:cubicBezTo>
                  <a:cubicBezTo>
                    <a:pt x="143" y="53"/>
                    <a:pt x="141" y="64"/>
                    <a:pt x="140" y="75"/>
                  </a:cubicBezTo>
                  <a:cubicBezTo>
                    <a:pt x="139" y="79"/>
                    <a:pt x="139" y="83"/>
                    <a:pt x="138" y="86"/>
                  </a:cubicBezTo>
                  <a:cubicBezTo>
                    <a:pt x="137" y="90"/>
                    <a:pt x="137" y="94"/>
                    <a:pt x="136" y="98"/>
                  </a:cubicBezTo>
                  <a:cubicBezTo>
                    <a:pt x="134" y="103"/>
                    <a:pt x="132" y="106"/>
                    <a:pt x="130" y="107"/>
                  </a:cubicBezTo>
                  <a:cubicBezTo>
                    <a:pt x="128" y="108"/>
                    <a:pt x="126" y="108"/>
                    <a:pt x="125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2583" y="3123"/>
              <a:ext cx="576" cy="593"/>
            </a:xfrm>
            <a:custGeom>
              <a:avLst/>
              <a:gdLst>
                <a:gd name="T0" fmla="*/ 1 w 216"/>
                <a:gd name="T1" fmla="*/ 126 h 221"/>
                <a:gd name="T2" fmla="*/ 11 w 216"/>
                <a:gd name="T3" fmla="*/ 117 h 221"/>
                <a:gd name="T4" fmla="*/ 39 w 216"/>
                <a:gd name="T5" fmla="*/ 104 h 221"/>
                <a:gd name="T6" fmla="*/ 81 w 216"/>
                <a:gd name="T7" fmla="*/ 95 h 221"/>
                <a:gd name="T8" fmla="*/ 108 w 216"/>
                <a:gd name="T9" fmla="*/ 96 h 221"/>
                <a:gd name="T10" fmla="*/ 111 w 216"/>
                <a:gd name="T11" fmla="*/ 106 h 221"/>
                <a:gd name="T12" fmla="*/ 85 w 216"/>
                <a:gd name="T13" fmla="*/ 110 h 221"/>
                <a:gd name="T14" fmla="*/ 55 w 216"/>
                <a:gd name="T15" fmla="*/ 115 h 221"/>
                <a:gd name="T16" fmla="*/ 34 w 216"/>
                <a:gd name="T17" fmla="*/ 125 h 221"/>
                <a:gd name="T18" fmla="*/ 14 w 216"/>
                <a:gd name="T19" fmla="*/ 138 h 221"/>
                <a:gd name="T20" fmla="*/ 34 w 216"/>
                <a:gd name="T21" fmla="*/ 60 h 221"/>
                <a:gd name="T22" fmla="*/ 56 w 216"/>
                <a:gd name="T23" fmla="*/ 0 h 221"/>
                <a:gd name="T24" fmla="*/ 63 w 216"/>
                <a:gd name="T25" fmla="*/ 12 h 221"/>
                <a:gd name="T26" fmla="*/ 56 w 216"/>
                <a:gd name="T27" fmla="*/ 34 h 221"/>
                <a:gd name="T28" fmla="*/ 49 w 216"/>
                <a:gd name="T29" fmla="*/ 83 h 221"/>
                <a:gd name="T30" fmla="*/ 37 w 216"/>
                <a:gd name="T31" fmla="*/ 82 h 221"/>
                <a:gd name="T32" fmla="*/ 35 w 216"/>
                <a:gd name="T33" fmla="*/ 191 h 221"/>
                <a:gd name="T34" fmla="*/ 42 w 216"/>
                <a:gd name="T35" fmla="*/ 164 h 221"/>
                <a:gd name="T36" fmla="*/ 50 w 216"/>
                <a:gd name="T37" fmla="*/ 148 h 221"/>
                <a:gd name="T38" fmla="*/ 66 w 216"/>
                <a:gd name="T39" fmla="*/ 131 h 221"/>
                <a:gd name="T40" fmla="*/ 75 w 216"/>
                <a:gd name="T41" fmla="*/ 141 h 221"/>
                <a:gd name="T42" fmla="*/ 73 w 216"/>
                <a:gd name="T43" fmla="*/ 154 h 221"/>
                <a:gd name="T44" fmla="*/ 81 w 216"/>
                <a:gd name="T45" fmla="*/ 176 h 221"/>
                <a:gd name="T46" fmla="*/ 54 w 216"/>
                <a:gd name="T47" fmla="*/ 213 h 221"/>
                <a:gd name="T48" fmla="*/ 35 w 216"/>
                <a:gd name="T49" fmla="*/ 191 h 221"/>
                <a:gd name="T50" fmla="*/ 53 w 216"/>
                <a:gd name="T51" fmla="*/ 196 h 221"/>
                <a:gd name="T52" fmla="*/ 65 w 216"/>
                <a:gd name="T53" fmla="*/ 185 h 221"/>
                <a:gd name="T54" fmla="*/ 65 w 216"/>
                <a:gd name="T55" fmla="*/ 163 h 221"/>
                <a:gd name="T56" fmla="*/ 137 w 216"/>
                <a:gd name="T57" fmla="*/ 156 h 221"/>
                <a:gd name="T58" fmla="*/ 137 w 216"/>
                <a:gd name="T59" fmla="*/ 136 h 221"/>
                <a:gd name="T60" fmla="*/ 139 w 216"/>
                <a:gd name="T61" fmla="*/ 107 h 221"/>
                <a:gd name="T62" fmla="*/ 145 w 216"/>
                <a:gd name="T63" fmla="*/ 60 h 221"/>
                <a:gd name="T64" fmla="*/ 159 w 216"/>
                <a:gd name="T65" fmla="*/ 36 h 221"/>
                <a:gd name="T66" fmla="*/ 167 w 216"/>
                <a:gd name="T67" fmla="*/ 50 h 221"/>
                <a:gd name="T68" fmla="*/ 158 w 216"/>
                <a:gd name="T69" fmla="*/ 107 h 221"/>
                <a:gd name="T70" fmla="*/ 156 w 216"/>
                <a:gd name="T71" fmla="*/ 128 h 221"/>
                <a:gd name="T72" fmla="*/ 168 w 216"/>
                <a:gd name="T73" fmla="*/ 143 h 221"/>
                <a:gd name="T74" fmla="*/ 209 w 216"/>
                <a:gd name="T75" fmla="*/ 133 h 221"/>
                <a:gd name="T76" fmla="*/ 213 w 216"/>
                <a:gd name="T77" fmla="*/ 142 h 221"/>
                <a:gd name="T78" fmla="*/ 195 w 216"/>
                <a:gd name="T79" fmla="*/ 150 h 221"/>
                <a:gd name="T80" fmla="*/ 155 w 216"/>
                <a:gd name="T81" fmla="*/ 176 h 221"/>
                <a:gd name="T82" fmla="*/ 155 w 216"/>
                <a:gd name="T83" fmla="*/ 195 h 221"/>
                <a:gd name="T84" fmla="*/ 155 w 216"/>
                <a:gd name="T85" fmla="*/ 206 h 221"/>
                <a:gd name="T86" fmla="*/ 156 w 216"/>
                <a:gd name="T87" fmla="*/ 219 h 221"/>
                <a:gd name="T88" fmla="*/ 141 w 216"/>
                <a:gd name="T89" fmla="*/ 215 h 221"/>
                <a:gd name="T90" fmla="*/ 137 w 216"/>
                <a:gd name="T91" fmla="*/ 185 h 221"/>
                <a:gd name="T92" fmla="*/ 137 w 216"/>
                <a:gd name="T93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21">
                  <a:moveTo>
                    <a:pt x="2" y="138"/>
                  </a:moveTo>
                  <a:cubicBezTo>
                    <a:pt x="0" y="136"/>
                    <a:pt x="0" y="134"/>
                    <a:pt x="0" y="132"/>
                  </a:cubicBezTo>
                  <a:cubicBezTo>
                    <a:pt x="0" y="130"/>
                    <a:pt x="0" y="128"/>
                    <a:pt x="1" y="126"/>
                  </a:cubicBezTo>
                  <a:cubicBezTo>
                    <a:pt x="2" y="125"/>
                    <a:pt x="3" y="125"/>
                    <a:pt x="4" y="123"/>
                  </a:cubicBezTo>
                  <a:cubicBezTo>
                    <a:pt x="5" y="122"/>
                    <a:pt x="6" y="121"/>
                    <a:pt x="7" y="120"/>
                  </a:cubicBezTo>
                  <a:cubicBezTo>
                    <a:pt x="9" y="119"/>
                    <a:pt x="10" y="118"/>
                    <a:pt x="11" y="117"/>
                  </a:cubicBezTo>
                  <a:cubicBezTo>
                    <a:pt x="12" y="116"/>
                    <a:pt x="13" y="115"/>
                    <a:pt x="14" y="115"/>
                  </a:cubicBezTo>
                  <a:cubicBezTo>
                    <a:pt x="18" y="112"/>
                    <a:pt x="22" y="110"/>
                    <a:pt x="26" y="108"/>
                  </a:cubicBezTo>
                  <a:cubicBezTo>
                    <a:pt x="30" y="107"/>
                    <a:pt x="35" y="105"/>
                    <a:pt x="39" y="104"/>
                  </a:cubicBezTo>
                  <a:cubicBezTo>
                    <a:pt x="45" y="101"/>
                    <a:pt x="51" y="100"/>
                    <a:pt x="56" y="99"/>
                  </a:cubicBezTo>
                  <a:cubicBezTo>
                    <a:pt x="62" y="97"/>
                    <a:pt x="67" y="96"/>
                    <a:pt x="73" y="96"/>
                  </a:cubicBezTo>
                  <a:cubicBezTo>
                    <a:pt x="75" y="96"/>
                    <a:pt x="78" y="95"/>
                    <a:pt x="81" y="95"/>
                  </a:cubicBezTo>
                  <a:cubicBezTo>
                    <a:pt x="84" y="95"/>
                    <a:pt x="87" y="95"/>
                    <a:pt x="90" y="95"/>
                  </a:cubicBezTo>
                  <a:cubicBezTo>
                    <a:pt x="93" y="95"/>
                    <a:pt x="96" y="95"/>
                    <a:pt x="99" y="95"/>
                  </a:cubicBezTo>
                  <a:cubicBezTo>
                    <a:pt x="102" y="95"/>
                    <a:pt x="105" y="95"/>
                    <a:pt x="108" y="96"/>
                  </a:cubicBezTo>
                  <a:cubicBezTo>
                    <a:pt x="109" y="96"/>
                    <a:pt x="110" y="96"/>
                    <a:pt x="111" y="98"/>
                  </a:cubicBezTo>
                  <a:cubicBezTo>
                    <a:pt x="112" y="99"/>
                    <a:pt x="113" y="100"/>
                    <a:pt x="113" y="102"/>
                  </a:cubicBezTo>
                  <a:cubicBezTo>
                    <a:pt x="113" y="103"/>
                    <a:pt x="112" y="104"/>
                    <a:pt x="111" y="106"/>
                  </a:cubicBezTo>
                  <a:cubicBezTo>
                    <a:pt x="109" y="107"/>
                    <a:pt x="107" y="108"/>
                    <a:pt x="105" y="108"/>
                  </a:cubicBezTo>
                  <a:cubicBezTo>
                    <a:pt x="102" y="108"/>
                    <a:pt x="99" y="108"/>
                    <a:pt x="96" y="109"/>
                  </a:cubicBezTo>
                  <a:cubicBezTo>
                    <a:pt x="92" y="109"/>
                    <a:pt x="88" y="109"/>
                    <a:pt x="85" y="110"/>
                  </a:cubicBezTo>
                  <a:cubicBezTo>
                    <a:pt x="81" y="110"/>
                    <a:pt x="77" y="111"/>
                    <a:pt x="73" y="111"/>
                  </a:cubicBezTo>
                  <a:cubicBezTo>
                    <a:pt x="69" y="112"/>
                    <a:pt x="65" y="113"/>
                    <a:pt x="63" y="113"/>
                  </a:cubicBezTo>
                  <a:cubicBezTo>
                    <a:pt x="60" y="114"/>
                    <a:pt x="57" y="115"/>
                    <a:pt x="55" y="115"/>
                  </a:cubicBezTo>
                  <a:cubicBezTo>
                    <a:pt x="53" y="116"/>
                    <a:pt x="51" y="117"/>
                    <a:pt x="49" y="118"/>
                  </a:cubicBezTo>
                  <a:cubicBezTo>
                    <a:pt x="46" y="119"/>
                    <a:pt x="44" y="120"/>
                    <a:pt x="42" y="121"/>
                  </a:cubicBezTo>
                  <a:cubicBezTo>
                    <a:pt x="39" y="122"/>
                    <a:pt x="37" y="123"/>
                    <a:pt x="34" y="125"/>
                  </a:cubicBezTo>
                  <a:cubicBezTo>
                    <a:pt x="32" y="126"/>
                    <a:pt x="29" y="127"/>
                    <a:pt x="27" y="128"/>
                  </a:cubicBezTo>
                  <a:cubicBezTo>
                    <a:pt x="25" y="129"/>
                    <a:pt x="22" y="131"/>
                    <a:pt x="21" y="132"/>
                  </a:cubicBezTo>
                  <a:cubicBezTo>
                    <a:pt x="18" y="135"/>
                    <a:pt x="16" y="137"/>
                    <a:pt x="14" y="138"/>
                  </a:cubicBezTo>
                  <a:cubicBezTo>
                    <a:pt x="13" y="140"/>
                    <a:pt x="10" y="140"/>
                    <a:pt x="7" y="140"/>
                  </a:cubicBezTo>
                  <a:cubicBezTo>
                    <a:pt x="5" y="140"/>
                    <a:pt x="4" y="139"/>
                    <a:pt x="2" y="138"/>
                  </a:cubicBezTo>
                  <a:close/>
                  <a:moveTo>
                    <a:pt x="34" y="60"/>
                  </a:moveTo>
                  <a:cubicBezTo>
                    <a:pt x="34" y="50"/>
                    <a:pt x="35" y="41"/>
                    <a:pt x="38" y="32"/>
                  </a:cubicBezTo>
                  <a:cubicBezTo>
                    <a:pt x="40" y="23"/>
                    <a:pt x="43" y="15"/>
                    <a:pt x="46" y="6"/>
                  </a:cubicBezTo>
                  <a:cubicBezTo>
                    <a:pt x="47" y="2"/>
                    <a:pt x="51" y="0"/>
                    <a:pt x="56" y="0"/>
                  </a:cubicBezTo>
                  <a:cubicBezTo>
                    <a:pt x="57" y="0"/>
                    <a:pt x="58" y="1"/>
                    <a:pt x="60" y="1"/>
                  </a:cubicBezTo>
                  <a:cubicBezTo>
                    <a:pt x="62" y="2"/>
                    <a:pt x="63" y="3"/>
                    <a:pt x="63" y="5"/>
                  </a:cubicBezTo>
                  <a:cubicBezTo>
                    <a:pt x="63" y="8"/>
                    <a:pt x="63" y="10"/>
                    <a:pt x="63" y="12"/>
                  </a:cubicBezTo>
                  <a:cubicBezTo>
                    <a:pt x="63" y="14"/>
                    <a:pt x="62" y="17"/>
                    <a:pt x="61" y="19"/>
                  </a:cubicBezTo>
                  <a:cubicBezTo>
                    <a:pt x="60" y="22"/>
                    <a:pt x="60" y="24"/>
                    <a:pt x="59" y="27"/>
                  </a:cubicBezTo>
                  <a:cubicBezTo>
                    <a:pt x="58" y="29"/>
                    <a:pt x="57" y="32"/>
                    <a:pt x="56" y="34"/>
                  </a:cubicBezTo>
                  <a:cubicBezTo>
                    <a:pt x="54" y="40"/>
                    <a:pt x="52" y="45"/>
                    <a:pt x="52" y="51"/>
                  </a:cubicBezTo>
                  <a:cubicBezTo>
                    <a:pt x="51" y="57"/>
                    <a:pt x="50" y="63"/>
                    <a:pt x="50" y="69"/>
                  </a:cubicBezTo>
                  <a:cubicBezTo>
                    <a:pt x="49" y="74"/>
                    <a:pt x="49" y="79"/>
                    <a:pt x="49" y="83"/>
                  </a:cubicBezTo>
                  <a:cubicBezTo>
                    <a:pt x="48" y="87"/>
                    <a:pt x="46" y="89"/>
                    <a:pt x="43" y="89"/>
                  </a:cubicBezTo>
                  <a:cubicBezTo>
                    <a:pt x="42" y="89"/>
                    <a:pt x="41" y="88"/>
                    <a:pt x="40" y="86"/>
                  </a:cubicBezTo>
                  <a:cubicBezTo>
                    <a:pt x="38" y="85"/>
                    <a:pt x="37" y="83"/>
                    <a:pt x="37" y="82"/>
                  </a:cubicBezTo>
                  <a:cubicBezTo>
                    <a:pt x="36" y="78"/>
                    <a:pt x="35" y="75"/>
                    <a:pt x="35" y="71"/>
                  </a:cubicBezTo>
                  <a:cubicBezTo>
                    <a:pt x="35" y="67"/>
                    <a:pt x="34" y="63"/>
                    <a:pt x="34" y="60"/>
                  </a:cubicBezTo>
                  <a:close/>
                  <a:moveTo>
                    <a:pt x="35" y="191"/>
                  </a:moveTo>
                  <a:cubicBezTo>
                    <a:pt x="35" y="187"/>
                    <a:pt x="35" y="183"/>
                    <a:pt x="36" y="180"/>
                  </a:cubicBezTo>
                  <a:cubicBezTo>
                    <a:pt x="37" y="177"/>
                    <a:pt x="38" y="173"/>
                    <a:pt x="40" y="169"/>
                  </a:cubicBezTo>
                  <a:cubicBezTo>
                    <a:pt x="40" y="168"/>
                    <a:pt x="41" y="166"/>
                    <a:pt x="42" y="164"/>
                  </a:cubicBezTo>
                  <a:cubicBezTo>
                    <a:pt x="43" y="162"/>
                    <a:pt x="44" y="160"/>
                    <a:pt x="45" y="158"/>
                  </a:cubicBezTo>
                  <a:cubicBezTo>
                    <a:pt x="46" y="156"/>
                    <a:pt x="47" y="154"/>
                    <a:pt x="48" y="152"/>
                  </a:cubicBezTo>
                  <a:cubicBezTo>
                    <a:pt x="48" y="150"/>
                    <a:pt x="49" y="149"/>
                    <a:pt x="50" y="148"/>
                  </a:cubicBezTo>
                  <a:cubicBezTo>
                    <a:pt x="51" y="146"/>
                    <a:pt x="53" y="143"/>
                    <a:pt x="55" y="139"/>
                  </a:cubicBezTo>
                  <a:cubicBezTo>
                    <a:pt x="58" y="135"/>
                    <a:pt x="60" y="133"/>
                    <a:pt x="63" y="132"/>
                  </a:cubicBezTo>
                  <a:cubicBezTo>
                    <a:pt x="64" y="131"/>
                    <a:pt x="65" y="131"/>
                    <a:pt x="66" y="131"/>
                  </a:cubicBezTo>
                  <a:cubicBezTo>
                    <a:pt x="67" y="131"/>
                    <a:pt x="68" y="132"/>
                    <a:pt x="68" y="132"/>
                  </a:cubicBezTo>
                  <a:cubicBezTo>
                    <a:pt x="71" y="132"/>
                    <a:pt x="73" y="133"/>
                    <a:pt x="74" y="134"/>
                  </a:cubicBezTo>
                  <a:cubicBezTo>
                    <a:pt x="75" y="136"/>
                    <a:pt x="76" y="138"/>
                    <a:pt x="75" y="141"/>
                  </a:cubicBezTo>
                  <a:cubicBezTo>
                    <a:pt x="74" y="143"/>
                    <a:pt x="73" y="144"/>
                    <a:pt x="73" y="146"/>
                  </a:cubicBezTo>
                  <a:cubicBezTo>
                    <a:pt x="72" y="148"/>
                    <a:pt x="71" y="150"/>
                    <a:pt x="70" y="153"/>
                  </a:cubicBezTo>
                  <a:cubicBezTo>
                    <a:pt x="71" y="153"/>
                    <a:pt x="72" y="154"/>
                    <a:pt x="73" y="154"/>
                  </a:cubicBezTo>
                  <a:cubicBezTo>
                    <a:pt x="73" y="155"/>
                    <a:pt x="74" y="156"/>
                    <a:pt x="75" y="156"/>
                  </a:cubicBezTo>
                  <a:cubicBezTo>
                    <a:pt x="77" y="160"/>
                    <a:pt x="79" y="162"/>
                    <a:pt x="80" y="165"/>
                  </a:cubicBezTo>
                  <a:cubicBezTo>
                    <a:pt x="81" y="168"/>
                    <a:pt x="81" y="172"/>
                    <a:pt x="81" y="176"/>
                  </a:cubicBezTo>
                  <a:cubicBezTo>
                    <a:pt x="80" y="183"/>
                    <a:pt x="78" y="190"/>
                    <a:pt x="76" y="196"/>
                  </a:cubicBezTo>
                  <a:cubicBezTo>
                    <a:pt x="73" y="201"/>
                    <a:pt x="68" y="206"/>
                    <a:pt x="62" y="210"/>
                  </a:cubicBezTo>
                  <a:cubicBezTo>
                    <a:pt x="60" y="211"/>
                    <a:pt x="57" y="212"/>
                    <a:pt x="54" y="213"/>
                  </a:cubicBezTo>
                  <a:cubicBezTo>
                    <a:pt x="51" y="213"/>
                    <a:pt x="49" y="213"/>
                    <a:pt x="47" y="212"/>
                  </a:cubicBezTo>
                  <a:cubicBezTo>
                    <a:pt x="42" y="210"/>
                    <a:pt x="39" y="207"/>
                    <a:pt x="37" y="203"/>
                  </a:cubicBezTo>
                  <a:cubicBezTo>
                    <a:pt x="35" y="199"/>
                    <a:pt x="34" y="194"/>
                    <a:pt x="35" y="191"/>
                  </a:cubicBezTo>
                  <a:close/>
                  <a:moveTo>
                    <a:pt x="53" y="190"/>
                  </a:moveTo>
                  <a:cubicBezTo>
                    <a:pt x="53" y="190"/>
                    <a:pt x="53" y="191"/>
                    <a:pt x="53" y="193"/>
                  </a:cubicBezTo>
                  <a:cubicBezTo>
                    <a:pt x="53" y="194"/>
                    <a:pt x="53" y="195"/>
                    <a:pt x="53" y="196"/>
                  </a:cubicBezTo>
                  <a:cubicBezTo>
                    <a:pt x="54" y="196"/>
                    <a:pt x="55" y="196"/>
                    <a:pt x="56" y="195"/>
                  </a:cubicBezTo>
                  <a:cubicBezTo>
                    <a:pt x="57" y="195"/>
                    <a:pt x="58" y="194"/>
                    <a:pt x="59" y="193"/>
                  </a:cubicBezTo>
                  <a:cubicBezTo>
                    <a:pt x="62" y="190"/>
                    <a:pt x="64" y="187"/>
                    <a:pt x="65" y="185"/>
                  </a:cubicBezTo>
                  <a:cubicBezTo>
                    <a:pt x="66" y="182"/>
                    <a:pt x="66" y="179"/>
                    <a:pt x="67" y="174"/>
                  </a:cubicBezTo>
                  <a:cubicBezTo>
                    <a:pt x="68" y="172"/>
                    <a:pt x="68" y="170"/>
                    <a:pt x="67" y="168"/>
                  </a:cubicBezTo>
                  <a:cubicBezTo>
                    <a:pt x="67" y="166"/>
                    <a:pt x="66" y="165"/>
                    <a:pt x="65" y="163"/>
                  </a:cubicBezTo>
                  <a:cubicBezTo>
                    <a:pt x="63" y="166"/>
                    <a:pt x="60" y="170"/>
                    <a:pt x="58" y="175"/>
                  </a:cubicBezTo>
                  <a:cubicBezTo>
                    <a:pt x="55" y="180"/>
                    <a:pt x="54" y="185"/>
                    <a:pt x="53" y="190"/>
                  </a:cubicBezTo>
                  <a:close/>
                  <a:moveTo>
                    <a:pt x="137" y="156"/>
                  </a:moveTo>
                  <a:cubicBezTo>
                    <a:pt x="137" y="154"/>
                    <a:pt x="137" y="152"/>
                    <a:pt x="137" y="150"/>
                  </a:cubicBezTo>
                  <a:cubicBezTo>
                    <a:pt x="137" y="147"/>
                    <a:pt x="137" y="145"/>
                    <a:pt x="137" y="142"/>
                  </a:cubicBezTo>
                  <a:cubicBezTo>
                    <a:pt x="137" y="140"/>
                    <a:pt x="137" y="138"/>
                    <a:pt x="137" y="136"/>
                  </a:cubicBezTo>
                  <a:cubicBezTo>
                    <a:pt x="137" y="134"/>
                    <a:pt x="137" y="133"/>
                    <a:pt x="137" y="132"/>
                  </a:cubicBezTo>
                  <a:cubicBezTo>
                    <a:pt x="137" y="130"/>
                    <a:pt x="138" y="127"/>
                    <a:pt x="138" y="122"/>
                  </a:cubicBezTo>
                  <a:cubicBezTo>
                    <a:pt x="138" y="118"/>
                    <a:pt x="138" y="113"/>
                    <a:pt x="139" y="107"/>
                  </a:cubicBezTo>
                  <a:cubicBezTo>
                    <a:pt x="139" y="102"/>
                    <a:pt x="140" y="97"/>
                    <a:pt x="140" y="92"/>
                  </a:cubicBezTo>
                  <a:cubicBezTo>
                    <a:pt x="140" y="88"/>
                    <a:pt x="141" y="84"/>
                    <a:pt x="141" y="82"/>
                  </a:cubicBezTo>
                  <a:cubicBezTo>
                    <a:pt x="142" y="75"/>
                    <a:pt x="143" y="67"/>
                    <a:pt x="145" y="60"/>
                  </a:cubicBezTo>
                  <a:cubicBezTo>
                    <a:pt x="146" y="52"/>
                    <a:pt x="148" y="45"/>
                    <a:pt x="151" y="38"/>
                  </a:cubicBezTo>
                  <a:cubicBezTo>
                    <a:pt x="151" y="37"/>
                    <a:pt x="152" y="36"/>
                    <a:pt x="154" y="36"/>
                  </a:cubicBezTo>
                  <a:cubicBezTo>
                    <a:pt x="155" y="36"/>
                    <a:pt x="157" y="36"/>
                    <a:pt x="159" y="36"/>
                  </a:cubicBezTo>
                  <a:cubicBezTo>
                    <a:pt x="162" y="36"/>
                    <a:pt x="164" y="36"/>
                    <a:pt x="165" y="38"/>
                  </a:cubicBezTo>
                  <a:cubicBezTo>
                    <a:pt x="167" y="39"/>
                    <a:pt x="168" y="41"/>
                    <a:pt x="168" y="44"/>
                  </a:cubicBezTo>
                  <a:cubicBezTo>
                    <a:pt x="168" y="46"/>
                    <a:pt x="168" y="48"/>
                    <a:pt x="167" y="50"/>
                  </a:cubicBezTo>
                  <a:cubicBezTo>
                    <a:pt x="167" y="51"/>
                    <a:pt x="167" y="53"/>
                    <a:pt x="166" y="55"/>
                  </a:cubicBezTo>
                  <a:cubicBezTo>
                    <a:pt x="164" y="64"/>
                    <a:pt x="162" y="72"/>
                    <a:pt x="161" y="81"/>
                  </a:cubicBezTo>
                  <a:cubicBezTo>
                    <a:pt x="160" y="89"/>
                    <a:pt x="158" y="98"/>
                    <a:pt x="158" y="107"/>
                  </a:cubicBezTo>
                  <a:cubicBezTo>
                    <a:pt x="157" y="110"/>
                    <a:pt x="157" y="113"/>
                    <a:pt x="157" y="115"/>
                  </a:cubicBezTo>
                  <a:cubicBezTo>
                    <a:pt x="157" y="117"/>
                    <a:pt x="156" y="120"/>
                    <a:pt x="156" y="122"/>
                  </a:cubicBezTo>
                  <a:cubicBezTo>
                    <a:pt x="156" y="124"/>
                    <a:pt x="156" y="126"/>
                    <a:pt x="156" y="128"/>
                  </a:cubicBezTo>
                  <a:cubicBezTo>
                    <a:pt x="156" y="131"/>
                    <a:pt x="155" y="134"/>
                    <a:pt x="155" y="137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60" y="146"/>
                    <a:pt x="164" y="144"/>
                    <a:pt x="168" y="143"/>
                  </a:cubicBezTo>
                  <a:cubicBezTo>
                    <a:pt x="171" y="142"/>
                    <a:pt x="174" y="141"/>
                    <a:pt x="177" y="140"/>
                  </a:cubicBezTo>
                  <a:cubicBezTo>
                    <a:pt x="181" y="139"/>
                    <a:pt x="185" y="138"/>
                    <a:pt x="191" y="136"/>
                  </a:cubicBezTo>
                  <a:cubicBezTo>
                    <a:pt x="197" y="134"/>
                    <a:pt x="203" y="133"/>
                    <a:pt x="209" y="133"/>
                  </a:cubicBezTo>
                  <a:cubicBezTo>
                    <a:pt x="212" y="132"/>
                    <a:pt x="215" y="133"/>
                    <a:pt x="215" y="135"/>
                  </a:cubicBezTo>
                  <a:cubicBezTo>
                    <a:pt x="216" y="137"/>
                    <a:pt x="216" y="139"/>
                    <a:pt x="215" y="140"/>
                  </a:cubicBezTo>
                  <a:cubicBezTo>
                    <a:pt x="214" y="141"/>
                    <a:pt x="214" y="141"/>
                    <a:pt x="213" y="142"/>
                  </a:cubicBezTo>
                  <a:cubicBezTo>
                    <a:pt x="212" y="142"/>
                    <a:pt x="211" y="143"/>
                    <a:pt x="211" y="143"/>
                  </a:cubicBezTo>
                  <a:cubicBezTo>
                    <a:pt x="208" y="144"/>
                    <a:pt x="206" y="146"/>
                    <a:pt x="203" y="147"/>
                  </a:cubicBezTo>
                  <a:cubicBezTo>
                    <a:pt x="201" y="148"/>
                    <a:pt x="198" y="149"/>
                    <a:pt x="195" y="150"/>
                  </a:cubicBezTo>
                  <a:cubicBezTo>
                    <a:pt x="189" y="153"/>
                    <a:pt x="182" y="156"/>
                    <a:pt x="175" y="159"/>
                  </a:cubicBezTo>
                  <a:cubicBezTo>
                    <a:pt x="167" y="162"/>
                    <a:pt x="161" y="166"/>
                    <a:pt x="155" y="170"/>
                  </a:cubicBezTo>
                  <a:cubicBezTo>
                    <a:pt x="155" y="171"/>
                    <a:pt x="155" y="173"/>
                    <a:pt x="155" y="176"/>
                  </a:cubicBezTo>
                  <a:cubicBezTo>
                    <a:pt x="155" y="180"/>
                    <a:pt x="155" y="182"/>
                    <a:pt x="155" y="183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2"/>
                    <a:pt x="155" y="193"/>
                    <a:pt x="155" y="195"/>
                  </a:cubicBezTo>
                  <a:cubicBezTo>
                    <a:pt x="155" y="196"/>
                    <a:pt x="155" y="198"/>
                    <a:pt x="155" y="199"/>
                  </a:cubicBezTo>
                  <a:cubicBezTo>
                    <a:pt x="155" y="201"/>
                    <a:pt x="155" y="203"/>
                    <a:pt x="155" y="204"/>
                  </a:cubicBezTo>
                  <a:cubicBezTo>
                    <a:pt x="155" y="205"/>
                    <a:pt x="155" y="206"/>
                    <a:pt x="155" y="206"/>
                  </a:cubicBezTo>
                  <a:cubicBezTo>
                    <a:pt x="155" y="208"/>
                    <a:pt x="156" y="209"/>
                    <a:pt x="156" y="211"/>
                  </a:cubicBezTo>
                  <a:cubicBezTo>
                    <a:pt x="156" y="212"/>
                    <a:pt x="157" y="214"/>
                    <a:pt x="157" y="215"/>
                  </a:cubicBezTo>
                  <a:cubicBezTo>
                    <a:pt x="157" y="217"/>
                    <a:pt x="156" y="218"/>
                    <a:pt x="156" y="219"/>
                  </a:cubicBezTo>
                  <a:cubicBezTo>
                    <a:pt x="155" y="220"/>
                    <a:pt x="154" y="221"/>
                    <a:pt x="152" y="221"/>
                  </a:cubicBezTo>
                  <a:cubicBezTo>
                    <a:pt x="151" y="221"/>
                    <a:pt x="149" y="221"/>
                    <a:pt x="146" y="221"/>
                  </a:cubicBezTo>
                  <a:cubicBezTo>
                    <a:pt x="144" y="220"/>
                    <a:pt x="142" y="218"/>
                    <a:pt x="141" y="215"/>
                  </a:cubicBezTo>
                  <a:cubicBezTo>
                    <a:pt x="140" y="212"/>
                    <a:pt x="139" y="208"/>
                    <a:pt x="139" y="204"/>
                  </a:cubicBezTo>
                  <a:cubicBezTo>
                    <a:pt x="138" y="201"/>
                    <a:pt x="138" y="198"/>
                    <a:pt x="138" y="195"/>
                  </a:cubicBezTo>
                  <a:cubicBezTo>
                    <a:pt x="138" y="192"/>
                    <a:pt x="137" y="189"/>
                    <a:pt x="137" y="185"/>
                  </a:cubicBezTo>
                  <a:cubicBezTo>
                    <a:pt x="137" y="185"/>
                    <a:pt x="137" y="183"/>
                    <a:pt x="137" y="181"/>
                  </a:cubicBezTo>
                  <a:cubicBezTo>
                    <a:pt x="137" y="178"/>
                    <a:pt x="137" y="176"/>
                    <a:pt x="137" y="173"/>
                  </a:cubicBezTo>
                  <a:cubicBezTo>
                    <a:pt x="137" y="169"/>
                    <a:pt x="137" y="166"/>
                    <a:pt x="137" y="163"/>
                  </a:cubicBezTo>
                  <a:cubicBezTo>
                    <a:pt x="137" y="160"/>
                    <a:pt x="137" y="157"/>
                    <a:pt x="137" y="1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3178" y="3297"/>
              <a:ext cx="579" cy="390"/>
            </a:xfrm>
            <a:custGeom>
              <a:avLst/>
              <a:gdLst>
                <a:gd name="T0" fmla="*/ 123 w 217"/>
                <a:gd name="T1" fmla="*/ 96 h 145"/>
                <a:gd name="T2" fmla="*/ 106 w 217"/>
                <a:gd name="T3" fmla="*/ 89 h 145"/>
                <a:gd name="T4" fmla="*/ 62 w 217"/>
                <a:gd name="T5" fmla="*/ 111 h 145"/>
                <a:gd name="T6" fmla="*/ 48 w 217"/>
                <a:gd name="T7" fmla="*/ 139 h 145"/>
                <a:gd name="T8" fmla="*/ 39 w 217"/>
                <a:gd name="T9" fmla="*/ 145 h 145"/>
                <a:gd name="T10" fmla="*/ 31 w 217"/>
                <a:gd name="T11" fmla="*/ 135 h 145"/>
                <a:gd name="T12" fmla="*/ 39 w 217"/>
                <a:gd name="T13" fmla="*/ 106 h 145"/>
                <a:gd name="T14" fmla="*/ 54 w 217"/>
                <a:gd name="T15" fmla="*/ 55 h 145"/>
                <a:gd name="T16" fmla="*/ 55 w 217"/>
                <a:gd name="T17" fmla="*/ 47 h 145"/>
                <a:gd name="T18" fmla="*/ 50 w 217"/>
                <a:gd name="T19" fmla="*/ 40 h 145"/>
                <a:gd name="T20" fmla="*/ 21 w 217"/>
                <a:gd name="T21" fmla="*/ 50 h 145"/>
                <a:gd name="T22" fmla="*/ 9 w 217"/>
                <a:gd name="T23" fmla="*/ 56 h 145"/>
                <a:gd name="T24" fmla="*/ 0 w 217"/>
                <a:gd name="T25" fmla="*/ 46 h 145"/>
                <a:gd name="T26" fmla="*/ 21 w 217"/>
                <a:gd name="T27" fmla="*/ 31 h 145"/>
                <a:gd name="T28" fmla="*/ 49 w 217"/>
                <a:gd name="T29" fmla="*/ 24 h 145"/>
                <a:gd name="T30" fmla="*/ 75 w 217"/>
                <a:gd name="T31" fmla="*/ 40 h 145"/>
                <a:gd name="T32" fmla="*/ 62 w 217"/>
                <a:gd name="T33" fmla="*/ 92 h 145"/>
                <a:gd name="T34" fmla="*/ 83 w 217"/>
                <a:gd name="T35" fmla="*/ 82 h 145"/>
                <a:gd name="T36" fmla="*/ 128 w 217"/>
                <a:gd name="T37" fmla="*/ 59 h 145"/>
                <a:gd name="T38" fmla="*/ 135 w 217"/>
                <a:gd name="T39" fmla="*/ 39 h 145"/>
                <a:gd name="T40" fmla="*/ 137 w 217"/>
                <a:gd name="T41" fmla="*/ 34 h 145"/>
                <a:gd name="T42" fmla="*/ 150 w 217"/>
                <a:gd name="T43" fmla="*/ 34 h 145"/>
                <a:gd name="T44" fmla="*/ 153 w 217"/>
                <a:gd name="T45" fmla="*/ 44 h 145"/>
                <a:gd name="T46" fmla="*/ 147 w 217"/>
                <a:gd name="T47" fmla="*/ 60 h 145"/>
                <a:gd name="T48" fmla="*/ 139 w 217"/>
                <a:gd name="T49" fmla="*/ 139 h 145"/>
                <a:gd name="T50" fmla="*/ 132 w 217"/>
                <a:gd name="T51" fmla="*/ 145 h 145"/>
                <a:gd name="T52" fmla="*/ 124 w 217"/>
                <a:gd name="T53" fmla="*/ 138 h 145"/>
                <a:gd name="T54" fmla="*/ 123 w 217"/>
                <a:gd name="T55" fmla="*/ 112 h 145"/>
                <a:gd name="T56" fmla="*/ 176 w 217"/>
                <a:gd name="T57" fmla="*/ 93 h 145"/>
                <a:gd name="T58" fmla="*/ 184 w 217"/>
                <a:gd name="T59" fmla="*/ 52 h 145"/>
                <a:gd name="T60" fmla="*/ 191 w 217"/>
                <a:gd name="T61" fmla="*/ 24 h 145"/>
                <a:gd name="T62" fmla="*/ 198 w 217"/>
                <a:gd name="T63" fmla="*/ 4 h 145"/>
                <a:gd name="T64" fmla="*/ 206 w 217"/>
                <a:gd name="T65" fmla="*/ 0 h 145"/>
                <a:gd name="T66" fmla="*/ 215 w 217"/>
                <a:gd name="T67" fmla="*/ 5 h 145"/>
                <a:gd name="T68" fmla="*/ 216 w 217"/>
                <a:gd name="T69" fmla="*/ 16 h 145"/>
                <a:gd name="T70" fmla="*/ 212 w 217"/>
                <a:gd name="T71" fmla="*/ 22 h 145"/>
                <a:gd name="T72" fmla="*/ 211 w 217"/>
                <a:gd name="T73" fmla="*/ 25 h 145"/>
                <a:gd name="T74" fmla="*/ 191 w 217"/>
                <a:gd name="T75" fmla="*/ 107 h 145"/>
                <a:gd name="T76" fmla="*/ 182 w 217"/>
                <a:gd name="T77" fmla="*/ 11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7" h="145">
                  <a:moveTo>
                    <a:pt x="123" y="112"/>
                  </a:moveTo>
                  <a:cubicBezTo>
                    <a:pt x="123" y="106"/>
                    <a:pt x="123" y="101"/>
                    <a:pt x="123" y="96"/>
                  </a:cubicBezTo>
                  <a:cubicBezTo>
                    <a:pt x="124" y="90"/>
                    <a:pt x="125" y="84"/>
                    <a:pt x="126" y="78"/>
                  </a:cubicBezTo>
                  <a:cubicBezTo>
                    <a:pt x="120" y="82"/>
                    <a:pt x="114" y="85"/>
                    <a:pt x="106" y="89"/>
                  </a:cubicBezTo>
                  <a:cubicBezTo>
                    <a:pt x="99" y="92"/>
                    <a:pt x="92" y="96"/>
                    <a:pt x="86" y="99"/>
                  </a:cubicBezTo>
                  <a:cubicBezTo>
                    <a:pt x="77" y="103"/>
                    <a:pt x="69" y="107"/>
                    <a:pt x="62" y="111"/>
                  </a:cubicBezTo>
                  <a:cubicBezTo>
                    <a:pt x="58" y="114"/>
                    <a:pt x="55" y="117"/>
                    <a:pt x="53" y="122"/>
                  </a:cubicBezTo>
                  <a:cubicBezTo>
                    <a:pt x="51" y="127"/>
                    <a:pt x="49" y="133"/>
                    <a:pt x="48" y="139"/>
                  </a:cubicBezTo>
                  <a:cubicBezTo>
                    <a:pt x="48" y="141"/>
                    <a:pt x="47" y="143"/>
                    <a:pt x="45" y="144"/>
                  </a:cubicBezTo>
                  <a:cubicBezTo>
                    <a:pt x="43" y="145"/>
                    <a:pt x="41" y="145"/>
                    <a:pt x="39" y="145"/>
                  </a:cubicBezTo>
                  <a:cubicBezTo>
                    <a:pt x="36" y="145"/>
                    <a:pt x="35" y="144"/>
                    <a:pt x="33" y="143"/>
                  </a:cubicBezTo>
                  <a:cubicBezTo>
                    <a:pt x="32" y="141"/>
                    <a:pt x="31" y="139"/>
                    <a:pt x="31" y="135"/>
                  </a:cubicBezTo>
                  <a:cubicBezTo>
                    <a:pt x="32" y="130"/>
                    <a:pt x="33" y="126"/>
                    <a:pt x="34" y="121"/>
                  </a:cubicBezTo>
                  <a:cubicBezTo>
                    <a:pt x="35" y="116"/>
                    <a:pt x="37" y="111"/>
                    <a:pt x="39" y="106"/>
                  </a:cubicBezTo>
                  <a:cubicBezTo>
                    <a:pt x="42" y="97"/>
                    <a:pt x="44" y="89"/>
                    <a:pt x="47" y="80"/>
                  </a:cubicBezTo>
                  <a:cubicBezTo>
                    <a:pt x="49" y="72"/>
                    <a:pt x="51" y="63"/>
                    <a:pt x="54" y="55"/>
                  </a:cubicBezTo>
                  <a:cubicBezTo>
                    <a:pt x="54" y="53"/>
                    <a:pt x="55" y="51"/>
                    <a:pt x="55" y="50"/>
                  </a:cubicBezTo>
                  <a:cubicBezTo>
                    <a:pt x="55" y="48"/>
                    <a:pt x="55" y="48"/>
                    <a:pt x="55" y="47"/>
                  </a:cubicBezTo>
                  <a:cubicBezTo>
                    <a:pt x="56" y="45"/>
                    <a:pt x="56" y="43"/>
                    <a:pt x="54" y="42"/>
                  </a:cubicBezTo>
                  <a:cubicBezTo>
                    <a:pt x="53" y="41"/>
                    <a:pt x="52" y="40"/>
                    <a:pt x="50" y="40"/>
                  </a:cubicBezTo>
                  <a:cubicBezTo>
                    <a:pt x="44" y="40"/>
                    <a:pt x="39" y="41"/>
                    <a:pt x="34" y="43"/>
                  </a:cubicBezTo>
                  <a:cubicBezTo>
                    <a:pt x="29" y="45"/>
                    <a:pt x="25" y="48"/>
                    <a:pt x="21" y="50"/>
                  </a:cubicBezTo>
                  <a:cubicBezTo>
                    <a:pt x="19" y="51"/>
                    <a:pt x="17" y="52"/>
                    <a:pt x="15" y="53"/>
                  </a:cubicBezTo>
                  <a:cubicBezTo>
                    <a:pt x="13" y="55"/>
                    <a:pt x="11" y="55"/>
                    <a:pt x="9" y="56"/>
                  </a:cubicBezTo>
                  <a:cubicBezTo>
                    <a:pt x="6" y="56"/>
                    <a:pt x="4" y="56"/>
                    <a:pt x="2" y="53"/>
                  </a:cubicBezTo>
                  <a:cubicBezTo>
                    <a:pt x="1" y="51"/>
                    <a:pt x="0" y="48"/>
                    <a:pt x="0" y="46"/>
                  </a:cubicBezTo>
                  <a:cubicBezTo>
                    <a:pt x="0" y="43"/>
                    <a:pt x="2" y="40"/>
                    <a:pt x="6" y="38"/>
                  </a:cubicBezTo>
                  <a:cubicBezTo>
                    <a:pt x="11" y="35"/>
                    <a:pt x="15" y="32"/>
                    <a:pt x="21" y="31"/>
                  </a:cubicBezTo>
                  <a:cubicBezTo>
                    <a:pt x="26" y="29"/>
                    <a:pt x="32" y="27"/>
                    <a:pt x="37" y="26"/>
                  </a:cubicBezTo>
                  <a:cubicBezTo>
                    <a:pt x="42" y="25"/>
                    <a:pt x="46" y="24"/>
                    <a:pt x="49" y="24"/>
                  </a:cubicBezTo>
                  <a:cubicBezTo>
                    <a:pt x="57" y="23"/>
                    <a:pt x="64" y="24"/>
                    <a:pt x="68" y="26"/>
                  </a:cubicBezTo>
                  <a:cubicBezTo>
                    <a:pt x="73" y="29"/>
                    <a:pt x="75" y="33"/>
                    <a:pt x="75" y="40"/>
                  </a:cubicBezTo>
                  <a:cubicBezTo>
                    <a:pt x="74" y="49"/>
                    <a:pt x="72" y="58"/>
                    <a:pt x="70" y="66"/>
                  </a:cubicBezTo>
                  <a:cubicBezTo>
                    <a:pt x="67" y="74"/>
                    <a:pt x="64" y="83"/>
                    <a:pt x="62" y="92"/>
                  </a:cubicBezTo>
                  <a:cubicBezTo>
                    <a:pt x="65" y="90"/>
                    <a:pt x="69" y="89"/>
                    <a:pt x="72" y="87"/>
                  </a:cubicBezTo>
                  <a:cubicBezTo>
                    <a:pt x="76" y="85"/>
                    <a:pt x="79" y="84"/>
                    <a:pt x="83" y="82"/>
                  </a:cubicBezTo>
                  <a:cubicBezTo>
                    <a:pt x="93" y="78"/>
                    <a:pt x="101" y="73"/>
                    <a:pt x="108" y="70"/>
                  </a:cubicBezTo>
                  <a:cubicBezTo>
                    <a:pt x="116" y="66"/>
                    <a:pt x="122" y="62"/>
                    <a:pt x="128" y="59"/>
                  </a:cubicBezTo>
                  <a:cubicBezTo>
                    <a:pt x="130" y="55"/>
                    <a:pt x="131" y="52"/>
                    <a:pt x="132" y="49"/>
                  </a:cubicBezTo>
                  <a:cubicBezTo>
                    <a:pt x="133" y="46"/>
                    <a:pt x="134" y="43"/>
                    <a:pt x="135" y="39"/>
                  </a:cubicBezTo>
                  <a:cubicBezTo>
                    <a:pt x="135" y="38"/>
                    <a:pt x="136" y="37"/>
                    <a:pt x="136" y="36"/>
                  </a:cubicBezTo>
                  <a:cubicBezTo>
                    <a:pt x="137" y="35"/>
                    <a:pt x="137" y="35"/>
                    <a:pt x="137" y="34"/>
                  </a:cubicBezTo>
                  <a:cubicBezTo>
                    <a:pt x="138" y="32"/>
                    <a:pt x="140" y="32"/>
                    <a:pt x="143" y="32"/>
                  </a:cubicBezTo>
                  <a:cubicBezTo>
                    <a:pt x="147" y="32"/>
                    <a:pt x="149" y="33"/>
                    <a:pt x="150" y="34"/>
                  </a:cubicBezTo>
                  <a:cubicBezTo>
                    <a:pt x="152" y="35"/>
                    <a:pt x="152" y="37"/>
                    <a:pt x="153" y="39"/>
                  </a:cubicBezTo>
                  <a:cubicBezTo>
                    <a:pt x="153" y="41"/>
                    <a:pt x="153" y="42"/>
                    <a:pt x="153" y="44"/>
                  </a:cubicBezTo>
                  <a:cubicBezTo>
                    <a:pt x="153" y="47"/>
                    <a:pt x="152" y="50"/>
                    <a:pt x="151" y="52"/>
                  </a:cubicBezTo>
                  <a:cubicBezTo>
                    <a:pt x="149" y="54"/>
                    <a:pt x="148" y="57"/>
                    <a:pt x="147" y="60"/>
                  </a:cubicBezTo>
                  <a:cubicBezTo>
                    <a:pt x="144" y="73"/>
                    <a:pt x="142" y="86"/>
                    <a:pt x="140" y="99"/>
                  </a:cubicBezTo>
                  <a:cubicBezTo>
                    <a:pt x="139" y="112"/>
                    <a:pt x="139" y="125"/>
                    <a:pt x="139" y="139"/>
                  </a:cubicBezTo>
                  <a:cubicBezTo>
                    <a:pt x="139" y="141"/>
                    <a:pt x="138" y="143"/>
                    <a:pt x="136" y="144"/>
                  </a:cubicBezTo>
                  <a:cubicBezTo>
                    <a:pt x="135" y="144"/>
                    <a:pt x="133" y="145"/>
                    <a:pt x="132" y="145"/>
                  </a:cubicBezTo>
                  <a:cubicBezTo>
                    <a:pt x="130" y="145"/>
                    <a:pt x="128" y="144"/>
                    <a:pt x="127" y="143"/>
                  </a:cubicBezTo>
                  <a:cubicBezTo>
                    <a:pt x="126" y="141"/>
                    <a:pt x="125" y="140"/>
                    <a:pt x="124" y="138"/>
                  </a:cubicBezTo>
                  <a:cubicBezTo>
                    <a:pt x="123" y="134"/>
                    <a:pt x="123" y="130"/>
                    <a:pt x="123" y="125"/>
                  </a:cubicBezTo>
                  <a:cubicBezTo>
                    <a:pt x="123" y="121"/>
                    <a:pt x="123" y="116"/>
                    <a:pt x="123" y="112"/>
                  </a:cubicBezTo>
                  <a:close/>
                  <a:moveTo>
                    <a:pt x="176" y="107"/>
                  </a:moveTo>
                  <a:cubicBezTo>
                    <a:pt x="176" y="105"/>
                    <a:pt x="176" y="100"/>
                    <a:pt x="176" y="93"/>
                  </a:cubicBezTo>
                  <a:cubicBezTo>
                    <a:pt x="177" y="86"/>
                    <a:pt x="178" y="76"/>
                    <a:pt x="181" y="64"/>
                  </a:cubicBezTo>
                  <a:cubicBezTo>
                    <a:pt x="182" y="59"/>
                    <a:pt x="183" y="55"/>
                    <a:pt x="184" y="52"/>
                  </a:cubicBezTo>
                  <a:cubicBezTo>
                    <a:pt x="185" y="49"/>
                    <a:pt x="186" y="45"/>
                    <a:pt x="187" y="42"/>
                  </a:cubicBezTo>
                  <a:cubicBezTo>
                    <a:pt x="188" y="36"/>
                    <a:pt x="190" y="30"/>
                    <a:pt x="191" y="24"/>
                  </a:cubicBezTo>
                  <a:cubicBezTo>
                    <a:pt x="192" y="19"/>
                    <a:pt x="194" y="13"/>
                    <a:pt x="196" y="8"/>
                  </a:cubicBezTo>
                  <a:cubicBezTo>
                    <a:pt x="197" y="7"/>
                    <a:pt x="197" y="5"/>
                    <a:pt x="198" y="4"/>
                  </a:cubicBezTo>
                  <a:cubicBezTo>
                    <a:pt x="199" y="3"/>
                    <a:pt x="200" y="2"/>
                    <a:pt x="201" y="1"/>
                  </a:cubicBezTo>
                  <a:cubicBezTo>
                    <a:pt x="203" y="0"/>
                    <a:pt x="204" y="0"/>
                    <a:pt x="206" y="0"/>
                  </a:cubicBezTo>
                  <a:cubicBezTo>
                    <a:pt x="208" y="0"/>
                    <a:pt x="210" y="0"/>
                    <a:pt x="211" y="1"/>
                  </a:cubicBezTo>
                  <a:cubicBezTo>
                    <a:pt x="213" y="2"/>
                    <a:pt x="214" y="3"/>
                    <a:pt x="215" y="5"/>
                  </a:cubicBezTo>
                  <a:cubicBezTo>
                    <a:pt x="217" y="6"/>
                    <a:pt x="217" y="8"/>
                    <a:pt x="217" y="10"/>
                  </a:cubicBezTo>
                  <a:cubicBezTo>
                    <a:pt x="217" y="13"/>
                    <a:pt x="217" y="15"/>
                    <a:pt x="216" y="16"/>
                  </a:cubicBezTo>
                  <a:cubicBezTo>
                    <a:pt x="216" y="17"/>
                    <a:pt x="215" y="18"/>
                    <a:pt x="213" y="20"/>
                  </a:cubicBezTo>
                  <a:cubicBezTo>
                    <a:pt x="213" y="21"/>
                    <a:pt x="213" y="22"/>
                    <a:pt x="212" y="22"/>
                  </a:cubicBezTo>
                  <a:cubicBezTo>
                    <a:pt x="212" y="23"/>
                    <a:pt x="212" y="24"/>
                    <a:pt x="212" y="24"/>
                  </a:cubicBezTo>
                  <a:cubicBezTo>
                    <a:pt x="211" y="25"/>
                    <a:pt x="211" y="25"/>
                    <a:pt x="211" y="25"/>
                  </a:cubicBezTo>
                  <a:cubicBezTo>
                    <a:pt x="207" y="39"/>
                    <a:pt x="202" y="53"/>
                    <a:pt x="199" y="66"/>
                  </a:cubicBezTo>
                  <a:cubicBezTo>
                    <a:pt x="196" y="79"/>
                    <a:pt x="193" y="93"/>
                    <a:pt x="191" y="107"/>
                  </a:cubicBezTo>
                  <a:cubicBezTo>
                    <a:pt x="190" y="110"/>
                    <a:pt x="189" y="113"/>
                    <a:pt x="188" y="114"/>
                  </a:cubicBezTo>
                  <a:cubicBezTo>
                    <a:pt x="187" y="116"/>
                    <a:pt x="185" y="117"/>
                    <a:pt x="182" y="117"/>
                  </a:cubicBezTo>
                  <a:cubicBezTo>
                    <a:pt x="178" y="117"/>
                    <a:pt x="176" y="114"/>
                    <a:pt x="176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4037" y="3126"/>
              <a:ext cx="470" cy="784"/>
            </a:xfrm>
            <a:custGeom>
              <a:avLst/>
              <a:gdLst>
                <a:gd name="T0" fmla="*/ 1 w 176"/>
                <a:gd name="T1" fmla="*/ 86 h 292"/>
                <a:gd name="T2" fmla="*/ 11 w 176"/>
                <a:gd name="T3" fmla="*/ 61 h 292"/>
                <a:gd name="T4" fmla="*/ 24 w 176"/>
                <a:gd name="T5" fmla="*/ 40 h 292"/>
                <a:gd name="T6" fmla="*/ 38 w 176"/>
                <a:gd name="T7" fmla="*/ 26 h 292"/>
                <a:gd name="T8" fmla="*/ 47 w 176"/>
                <a:gd name="T9" fmla="*/ 34 h 292"/>
                <a:gd name="T10" fmla="*/ 42 w 176"/>
                <a:gd name="T11" fmla="*/ 47 h 292"/>
                <a:gd name="T12" fmla="*/ 54 w 176"/>
                <a:gd name="T13" fmla="*/ 70 h 292"/>
                <a:gd name="T14" fmla="*/ 42 w 176"/>
                <a:gd name="T15" fmla="*/ 97 h 292"/>
                <a:gd name="T16" fmla="*/ 16 w 176"/>
                <a:gd name="T17" fmla="*/ 111 h 292"/>
                <a:gd name="T18" fmla="*/ 0 w 176"/>
                <a:gd name="T19" fmla="*/ 97 h 292"/>
                <a:gd name="T20" fmla="*/ 31 w 176"/>
                <a:gd name="T21" fmla="*/ 63 h 292"/>
                <a:gd name="T22" fmla="*/ 21 w 176"/>
                <a:gd name="T23" fmla="*/ 85 h 292"/>
                <a:gd name="T24" fmla="*/ 32 w 176"/>
                <a:gd name="T25" fmla="*/ 86 h 292"/>
                <a:gd name="T26" fmla="*/ 39 w 176"/>
                <a:gd name="T27" fmla="*/ 62 h 292"/>
                <a:gd name="T28" fmla="*/ 119 w 176"/>
                <a:gd name="T29" fmla="*/ 95 h 292"/>
                <a:gd name="T30" fmla="*/ 121 w 176"/>
                <a:gd name="T31" fmla="*/ 67 h 292"/>
                <a:gd name="T32" fmla="*/ 125 w 176"/>
                <a:gd name="T33" fmla="*/ 44 h 292"/>
                <a:gd name="T34" fmla="*/ 131 w 176"/>
                <a:gd name="T35" fmla="*/ 21 h 292"/>
                <a:gd name="T36" fmla="*/ 138 w 176"/>
                <a:gd name="T37" fmla="*/ 3 h 292"/>
                <a:gd name="T38" fmla="*/ 151 w 176"/>
                <a:gd name="T39" fmla="*/ 2 h 292"/>
                <a:gd name="T40" fmla="*/ 154 w 176"/>
                <a:gd name="T41" fmla="*/ 7 h 292"/>
                <a:gd name="T42" fmla="*/ 150 w 176"/>
                <a:gd name="T43" fmla="*/ 23 h 292"/>
                <a:gd name="T44" fmla="*/ 137 w 176"/>
                <a:gd name="T45" fmla="*/ 82 h 292"/>
                <a:gd name="T46" fmla="*/ 134 w 176"/>
                <a:gd name="T47" fmla="*/ 102 h 292"/>
                <a:gd name="T48" fmla="*/ 133 w 176"/>
                <a:gd name="T49" fmla="*/ 106 h 292"/>
                <a:gd name="T50" fmla="*/ 152 w 176"/>
                <a:gd name="T51" fmla="*/ 109 h 292"/>
                <a:gd name="T52" fmla="*/ 159 w 176"/>
                <a:gd name="T53" fmla="*/ 119 h 292"/>
                <a:gd name="T54" fmla="*/ 145 w 176"/>
                <a:gd name="T55" fmla="*/ 149 h 292"/>
                <a:gd name="T56" fmla="*/ 122 w 176"/>
                <a:gd name="T57" fmla="*/ 173 h 292"/>
                <a:gd name="T58" fmla="*/ 117 w 176"/>
                <a:gd name="T59" fmla="*/ 186 h 292"/>
                <a:gd name="T60" fmla="*/ 139 w 176"/>
                <a:gd name="T61" fmla="*/ 186 h 292"/>
                <a:gd name="T62" fmla="*/ 159 w 176"/>
                <a:gd name="T63" fmla="*/ 186 h 292"/>
                <a:gd name="T64" fmla="*/ 176 w 176"/>
                <a:gd name="T65" fmla="*/ 200 h 292"/>
                <a:gd name="T66" fmla="*/ 169 w 176"/>
                <a:gd name="T67" fmla="*/ 215 h 292"/>
                <a:gd name="T68" fmla="*/ 155 w 176"/>
                <a:gd name="T69" fmla="*/ 229 h 292"/>
                <a:gd name="T70" fmla="*/ 127 w 176"/>
                <a:gd name="T71" fmla="*/ 251 h 292"/>
                <a:gd name="T72" fmla="*/ 99 w 176"/>
                <a:gd name="T73" fmla="*/ 275 h 292"/>
                <a:gd name="T74" fmla="*/ 137 w 176"/>
                <a:gd name="T75" fmla="*/ 272 h 292"/>
                <a:gd name="T76" fmla="*/ 166 w 176"/>
                <a:gd name="T77" fmla="*/ 266 h 292"/>
                <a:gd name="T78" fmla="*/ 170 w 176"/>
                <a:gd name="T79" fmla="*/ 274 h 292"/>
                <a:gd name="T80" fmla="*/ 162 w 176"/>
                <a:gd name="T81" fmla="*/ 280 h 292"/>
                <a:gd name="T82" fmla="*/ 132 w 176"/>
                <a:gd name="T83" fmla="*/ 289 h 292"/>
                <a:gd name="T84" fmla="*/ 96 w 176"/>
                <a:gd name="T85" fmla="*/ 291 h 292"/>
                <a:gd name="T86" fmla="*/ 83 w 176"/>
                <a:gd name="T87" fmla="*/ 284 h 292"/>
                <a:gd name="T88" fmla="*/ 84 w 176"/>
                <a:gd name="T89" fmla="*/ 265 h 292"/>
                <a:gd name="T90" fmla="*/ 103 w 176"/>
                <a:gd name="T91" fmla="*/ 248 h 292"/>
                <a:gd name="T92" fmla="*/ 136 w 176"/>
                <a:gd name="T93" fmla="*/ 223 h 292"/>
                <a:gd name="T94" fmla="*/ 122 w 176"/>
                <a:gd name="T95" fmla="*/ 202 h 292"/>
                <a:gd name="T96" fmla="*/ 104 w 176"/>
                <a:gd name="T97" fmla="*/ 200 h 292"/>
                <a:gd name="T98" fmla="*/ 96 w 176"/>
                <a:gd name="T99" fmla="*/ 185 h 292"/>
                <a:gd name="T100" fmla="*/ 112 w 176"/>
                <a:gd name="T101" fmla="*/ 156 h 292"/>
                <a:gd name="T102" fmla="*/ 135 w 176"/>
                <a:gd name="T103" fmla="*/ 131 h 292"/>
                <a:gd name="T104" fmla="*/ 138 w 176"/>
                <a:gd name="T105" fmla="*/ 123 h 292"/>
                <a:gd name="T106" fmla="*/ 134 w 176"/>
                <a:gd name="T107" fmla="*/ 122 h 292"/>
                <a:gd name="T108" fmla="*/ 107 w 176"/>
                <a:gd name="T109" fmla="*/ 126 h 292"/>
                <a:gd name="T110" fmla="*/ 82 w 176"/>
                <a:gd name="T111" fmla="*/ 138 h 292"/>
                <a:gd name="T112" fmla="*/ 75 w 176"/>
                <a:gd name="T113" fmla="*/ 143 h 292"/>
                <a:gd name="T114" fmla="*/ 66 w 176"/>
                <a:gd name="T115" fmla="*/ 149 h 292"/>
                <a:gd name="T116" fmla="*/ 58 w 176"/>
                <a:gd name="T117" fmla="*/ 146 h 292"/>
                <a:gd name="T118" fmla="*/ 56 w 176"/>
                <a:gd name="T119" fmla="*/ 136 h 292"/>
                <a:gd name="T120" fmla="*/ 70 w 176"/>
                <a:gd name="T121" fmla="*/ 123 h 292"/>
                <a:gd name="T122" fmla="*/ 121 w 176"/>
                <a:gd name="T123" fmla="*/ 107 h 292"/>
                <a:gd name="T124" fmla="*/ 119 w 176"/>
                <a:gd name="T125" fmla="*/ 9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6" h="292">
                  <a:moveTo>
                    <a:pt x="0" y="97"/>
                  </a:moveTo>
                  <a:cubicBezTo>
                    <a:pt x="0" y="94"/>
                    <a:pt x="0" y="90"/>
                    <a:pt x="1" y="86"/>
                  </a:cubicBezTo>
                  <a:cubicBezTo>
                    <a:pt x="2" y="82"/>
                    <a:pt x="4" y="78"/>
                    <a:pt x="6" y="73"/>
                  </a:cubicBezTo>
                  <a:cubicBezTo>
                    <a:pt x="7" y="69"/>
                    <a:pt x="9" y="65"/>
                    <a:pt x="11" y="61"/>
                  </a:cubicBezTo>
                  <a:cubicBezTo>
                    <a:pt x="13" y="57"/>
                    <a:pt x="15" y="54"/>
                    <a:pt x="17" y="50"/>
                  </a:cubicBezTo>
                  <a:cubicBezTo>
                    <a:pt x="20" y="47"/>
                    <a:pt x="22" y="43"/>
                    <a:pt x="24" y="40"/>
                  </a:cubicBezTo>
                  <a:cubicBezTo>
                    <a:pt x="26" y="36"/>
                    <a:pt x="28" y="33"/>
                    <a:pt x="30" y="30"/>
                  </a:cubicBezTo>
                  <a:cubicBezTo>
                    <a:pt x="32" y="27"/>
                    <a:pt x="34" y="26"/>
                    <a:pt x="38" y="26"/>
                  </a:cubicBezTo>
                  <a:cubicBezTo>
                    <a:pt x="41" y="26"/>
                    <a:pt x="44" y="27"/>
                    <a:pt x="46" y="29"/>
                  </a:cubicBezTo>
                  <a:cubicBezTo>
                    <a:pt x="46" y="30"/>
                    <a:pt x="47" y="31"/>
                    <a:pt x="47" y="34"/>
                  </a:cubicBezTo>
                  <a:cubicBezTo>
                    <a:pt x="47" y="36"/>
                    <a:pt x="47" y="38"/>
                    <a:pt x="45" y="41"/>
                  </a:cubicBezTo>
                  <a:cubicBezTo>
                    <a:pt x="44" y="42"/>
                    <a:pt x="43" y="44"/>
                    <a:pt x="42" y="47"/>
                  </a:cubicBezTo>
                  <a:cubicBezTo>
                    <a:pt x="44" y="48"/>
                    <a:pt x="47" y="50"/>
                    <a:pt x="50" y="54"/>
                  </a:cubicBezTo>
                  <a:cubicBezTo>
                    <a:pt x="53" y="57"/>
                    <a:pt x="55" y="63"/>
                    <a:pt x="54" y="70"/>
                  </a:cubicBezTo>
                  <a:cubicBezTo>
                    <a:pt x="54" y="73"/>
                    <a:pt x="53" y="77"/>
                    <a:pt x="52" y="82"/>
                  </a:cubicBezTo>
                  <a:cubicBezTo>
                    <a:pt x="50" y="87"/>
                    <a:pt x="47" y="92"/>
                    <a:pt x="42" y="97"/>
                  </a:cubicBezTo>
                  <a:cubicBezTo>
                    <a:pt x="38" y="102"/>
                    <a:pt x="34" y="106"/>
                    <a:pt x="30" y="108"/>
                  </a:cubicBezTo>
                  <a:cubicBezTo>
                    <a:pt x="25" y="110"/>
                    <a:pt x="21" y="111"/>
                    <a:pt x="16" y="111"/>
                  </a:cubicBezTo>
                  <a:cubicBezTo>
                    <a:pt x="13" y="112"/>
                    <a:pt x="10" y="111"/>
                    <a:pt x="6" y="109"/>
                  </a:cubicBezTo>
                  <a:cubicBezTo>
                    <a:pt x="2" y="107"/>
                    <a:pt x="0" y="103"/>
                    <a:pt x="0" y="97"/>
                  </a:cubicBezTo>
                  <a:close/>
                  <a:moveTo>
                    <a:pt x="35" y="58"/>
                  </a:moveTo>
                  <a:cubicBezTo>
                    <a:pt x="34" y="58"/>
                    <a:pt x="33" y="60"/>
                    <a:pt x="31" y="63"/>
                  </a:cubicBezTo>
                  <a:cubicBezTo>
                    <a:pt x="29" y="66"/>
                    <a:pt x="27" y="70"/>
                    <a:pt x="26" y="73"/>
                  </a:cubicBezTo>
                  <a:cubicBezTo>
                    <a:pt x="24" y="77"/>
                    <a:pt x="22" y="81"/>
                    <a:pt x="21" y="85"/>
                  </a:cubicBezTo>
                  <a:cubicBezTo>
                    <a:pt x="19" y="88"/>
                    <a:pt x="19" y="92"/>
                    <a:pt x="18" y="94"/>
                  </a:cubicBezTo>
                  <a:cubicBezTo>
                    <a:pt x="23" y="94"/>
                    <a:pt x="28" y="91"/>
                    <a:pt x="32" y="86"/>
                  </a:cubicBezTo>
                  <a:cubicBezTo>
                    <a:pt x="37" y="81"/>
                    <a:pt x="39" y="75"/>
                    <a:pt x="40" y="68"/>
                  </a:cubicBezTo>
                  <a:cubicBezTo>
                    <a:pt x="40" y="66"/>
                    <a:pt x="40" y="64"/>
                    <a:pt x="39" y="62"/>
                  </a:cubicBezTo>
                  <a:cubicBezTo>
                    <a:pt x="38" y="59"/>
                    <a:pt x="37" y="58"/>
                    <a:pt x="35" y="58"/>
                  </a:cubicBezTo>
                  <a:close/>
                  <a:moveTo>
                    <a:pt x="119" y="95"/>
                  </a:moveTo>
                  <a:cubicBezTo>
                    <a:pt x="119" y="90"/>
                    <a:pt x="120" y="85"/>
                    <a:pt x="120" y="81"/>
                  </a:cubicBezTo>
                  <a:cubicBezTo>
                    <a:pt x="120" y="76"/>
                    <a:pt x="121" y="71"/>
                    <a:pt x="121" y="67"/>
                  </a:cubicBezTo>
                  <a:cubicBezTo>
                    <a:pt x="122" y="63"/>
                    <a:pt x="122" y="59"/>
                    <a:pt x="123" y="55"/>
                  </a:cubicBezTo>
                  <a:cubicBezTo>
                    <a:pt x="123" y="51"/>
                    <a:pt x="124" y="48"/>
                    <a:pt x="125" y="44"/>
                  </a:cubicBezTo>
                  <a:cubicBezTo>
                    <a:pt x="126" y="41"/>
                    <a:pt x="126" y="37"/>
                    <a:pt x="127" y="33"/>
                  </a:cubicBezTo>
                  <a:cubicBezTo>
                    <a:pt x="128" y="29"/>
                    <a:pt x="129" y="25"/>
                    <a:pt x="131" y="21"/>
                  </a:cubicBezTo>
                  <a:cubicBezTo>
                    <a:pt x="132" y="17"/>
                    <a:pt x="133" y="14"/>
                    <a:pt x="134" y="11"/>
                  </a:cubicBezTo>
                  <a:cubicBezTo>
                    <a:pt x="135" y="8"/>
                    <a:pt x="136" y="5"/>
                    <a:pt x="138" y="3"/>
                  </a:cubicBezTo>
                  <a:cubicBezTo>
                    <a:pt x="139" y="1"/>
                    <a:pt x="141" y="0"/>
                    <a:pt x="144" y="0"/>
                  </a:cubicBezTo>
                  <a:cubicBezTo>
                    <a:pt x="147" y="0"/>
                    <a:pt x="149" y="1"/>
                    <a:pt x="151" y="2"/>
                  </a:cubicBezTo>
                  <a:cubicBezTo>
                    <a:pt x="152" y="2"/>
                    <a:pt x="153" y="3"/>
                    <a:pt x="153" y="4"/>
                  </a:cubicBezTo>
                  <a:cubicBezTo>
                    <a:pt x="154" y="5"/>
                    <a:pt x="154" y="6"/>
                    <a:pt x="154" y="7"/>
                  </a:cubicBezTo>
                  <a:cubicBezTo>
                    <a:pt x="155" y="10"/>
                    <a:pt x="154" y="13"/>
                    <a:pt x="153" y="15"/>
                  </a:cubicBezTo>
                  <a:cubicBezTo>
                    <a:pt x="152" y="18"/>
                    <a:pt x="150" y="20"/>
                    <a:pt x="150" y="23"/>
                  </a:cubicBezTo>
                  <a:cubicBezTo>
                    <a:pt x="147" y="33"/>
                    <a:pt x="144" y="42"/>
                    <a:pt x="143" y="51"/>
                  </a:cubicBezTo>
                  <a:cubicBezTo>
                    <a:pt x="141" y="60"/>
                    <a:pt x="139" y="70"/>
                    <a:pt x="137" y="82"/>
                  </a:cubicBezTo>
                  <a:cubicBezTo>
                    <a:pt x="137" y="85"/>
                    <a:pt x="136" y="88"/>
                    <a:pt x="135" y="92"/>
                  </a:cubicBezTo>
                  <a:cubicBezTo>
                    <a:pt x="135" y="95"/>
                    <a:pt x="134" y="99"/>
                    <a:pt x="134" y="102"/>
                  </a:cubicBezTo>
                  <a:cubicBezTo>
                    <a:pt x="133" y="102"/>
                    <a:pt x="133" y="103"/>
                    <a:pt x="133" y="104"/>
                  </a:cubicBezTo>
                  <a:cubicBezTo>
                    <a:pt x="133" y="105"/>
                    <a:pt x="133" y="105"/>
                    <a:pt x="133" y="106"/>
                  </a:cubicBezTo>
                  <a:cubicBezTo>
                    <a:pt x="136" y="106"/>
                    <a:pt x="140" y="106"/>
                    <a:pt x="144" y="107"/>
                  </a:cubicBezTo>
                  <a:cubicBezTo>
                    <a:pt x="148" y="108"/>
                    <a:pt x="150" y="108"/>
                    <a:pt x="152" y="109"/>
                  </a:cubicBezTo>
                  <a:cubicBezTo>
                    <a:pt x="155" y="110"/>
                    <a:pt x="156" y="112"/>
                    <a:pt x="158" y="114"/>
                  </a:cubicBezTo>
                  <a:cubicBezTo>
                    <a:pt x="159" y="116"/>
                    <a:pt x="159" y="118"/>
                    <a:pt x="159" y="119"/>
                  </a:cubicBezTo>
                  <a:cubicBezTo>
                    <a:pt x="159" y="125"/>
                    <a:pt x="158" y="130"/>
                    <a:pt x="155" y="135"/>
                  </a:cubicBezTo>
                  <a:cubicBezTo>
                    <a:pt x="152" y="139"/>
                    <a:pt x="149" y="144"/>
                    <a:pt x="145" y="149"/>
                  </a:cubicBezTo>
                  <a:cubicBezTo>
                    <a:pt x="141" y="153"/>
                    <a:pt x="137" y="158"/>
                    <a:pt x="132" y="162"/>
                  </a:cubicBezTo>
                  <a:cubicBezTo>
                    <a:pt x="128" y="166"/>
                    <a:pt x="125" y="170"/>
                    <a:pt x="122" y="173"/>
                  </a:cubicBezTo>
                  <a:cubicBezTo>
                    <a:pt x="121" y="175"/>
                    <a:pt x="120" y="177"/>
                    <a:pt x="118" y="179"/>
                  </a:cubicBezTo>
                  <a:cubicBezTo>
                    <a:pt x="117" y="182"/>
                    <a:pt x="117" y="184"/>
                    <a:pt x="117" y="186"/>
                  </a:cubicBezTo>
                  <a:cubicBezTo>
                    <a:pt x="119" y="186"/>
                    <a:pt x="122" y="186"/>
                    <a:pt x="126" y="186"/>
                  </a:cubicBezTo>
                  <a:cubicBezTo>
                    <a:pt x="130" y="186"/>
                    <a:pt x="135" y="186"/>
                    <a:pt x="139" y="186"/>
                  </a:cubicBezTo>
                  <a:cubicBezTo>
                    <a:pt x="143" y="186"/>
                    <a:pt x="147" y="186"/>
                    <a:pt x="151" y="186"/>
                  </a:cubicBezTo>
                  <a:cubicBezTo>
                    <a:pt x="154" y="186"/>
                    <a:pt x="157" y="186"/>
                    <a:pt x="159" y="186"/>
                  </a:cubicBezTo>
                  <a:cubicBezTo>
                    <a:pt x="164" y="186"/>
                    <a:pt x="168" y="187"/>
                    <a:pt x="171" y="189"/>
                  </a:cubicBezTo>
                  <a:cubicBezTo>
                    <a:pt x="175" y="191"/>
                    <a:pt x="176" y="194"/>
                    <a:pt x="176" y="200"/>
                  </a:cubicBezTo>
                  <a:cubicBezTo>
                    <a:pt x="176" y="203"/>
                    <a:pt x="176" y="205"/>
                    <a:pt x="175" y="208"/>
                  </a:cubicBezTo>
                  <a:cubicBezTo>
                    <a:pt x="173" y="210"/>
                    <a:pt x="172" y="212"/>
                    <a:pt x="169" y="215"/>
                  </a:cubicBezTo>
                  <a:cubicBezTo>
                    <a:pt x="167" y="217"/>
                    <a:pt x="165" y="220"/>
                    <a:pt x="162" y="222"/>
                  </a:cubicBezTo>
                  <a:cubicBezTo>
                    <a:pt x="160" y="225"/>
                    <a:pt x="157" y="227"/>
                    <a:pt x="155" y="229"/>
                  </a:cubicBezTo>
                  <a:cubicBezTo>
                    <a:pt x="153" y="231"/>
                    <a:pt x="149" y="234"/>
                    <a:pt x="144" y="238"/>
                  </a:cubicBezTo>
                  <a:cubicBezTo>
                    <a:pt x="139" y="242"/>
                    <a:pt x="133" y="247"/>
                    <a:pt x="127" y="251"/>
                  </a:cubicBezTo>
                  <a:cubicBezTo>
                    <a:pt x="121" y="256"/>
                    <a:pt x="115" y="260"/>
                    <a:pt x="110" y="265"/>
                  </a:cubicBezTo>
                  <a:cubicBezTo>
                    <a:pt x="104" y="269"/>
                    <a:pt x="101" y="273"/>
                    <a:pt x="99" y="275"/>
                  </a:cubicBezTo>
                  <a:cubicBezTo>
                    <a:pt x="104" y="275"/>
                    <a:pt x="109" y="275"/>
                    <a:pt x="114" y="275"/>
                  </a:cubicBezTo>
                  <a:cubicBezTo>
                    <a:pt x="122" y="274"/>
                    <a:pt x="130" y="273"/>
                    <a:pt x="137" y="272"/>
                  </a:cubicBezTo>
                  <a:cubicBezTo>
                    <a:pt x="144" y="270"/>
                    <a:pt x="151" y="269"/>
                    <a:pt x="158" y="267"/>
                  </a:cubicBezTo>
                  <a:cubicBezTo>
                    <a:pt x="161" y="266"/>
                    <a:pt x="163" y="266"/>
                    <a:pt x="166" y="266"/>
                  </a:cubicBezTo>
                  <a:cubicBezTo>
                    <a:pt x="169" y="266"/>
                    <a:pt x="170" y="267"/>
                    <a:pt x="171" y="270"/>
                  </a:cubicBezTo>
                  <a:cubicBezTo>
                    <a:pt x="171" y="272"/>
                    <a:pt x="171" y="273"/>
                    <a:pt x="170" y="274"/>
                  </a:cubicBezTo>
                  <a:cubicBezTo>
                    <a:pt x="169" y="276"/>
                    <a:pt x="168" y="277"/>
                    <a:pt x="166" y="278"/>
                  </a:cubicBezTo>
                  <a:cubicBezTo>
                    <a:pt x="165" y="279"/>
                    <a:pt x="163" y="279"/>
                    <a:pt x="162" y="280"/>
                  </a:cubicBezTo>
                  <a:cubicBezTo>
                    <a:pt x="160" y="281"/>
                    <a:pt x="159" y="281"/>
                    <a:pt x="158" y="281"/>
                  </a:cubicBezTo>
                  <a:cubicBezTo>
                    <a:pt x="149" y="284"/>
                    <a:pt x="140" y="287"/>
                    <a:pt x="132" y="289"/>
                  </a:cubicBezTo>
                  <a:cubicBezTo>
                    <a:pt x="123" y="291"/>
                    <a:pt x="114" y="292"/>
                    <a:pt x="105" y="292"/>
                  </a:cubicBezTo>
                  <a:cubicBezTo>
                    <a:pt x="102" y="292"/>
                    <a:pt x="98" y="292"/>
                    <a:pt x="96" y="291"/>
                  </a:cubicBezTo>
                  <a:cubicBezTo>
                    <a:pt x="93" y="291"/>
                    <a:pt x="90" y="290"/>
                    <a:pt x="87" y="288"/>
                  </a:cubicBezTo>
                  <a:cubicBezTo>
                    <a:pt x="86" y="288"/>
                    <a:pt x="85" y="286"/>
                    <a:pt x="83" y="284"/>
                  </a:cubicBezTo>
                  <a:cubicBezTo>
                    <a:pt x="81" y="282"/>
                    <a:pt x="80" y="279"/>
                    <a:pt x="80" y="274"/>
                  </a:cubicBezTo>
                  <a:cubicBezTo>
                    <a:pt x="80" y="271"/>
                    <a:pt x="81" y="268"/>
                    <a:pt x="84" y="265"/>
                  </a:cubicBezTo>
                  <a:cubicBezTo>
                    <a:pt x="86" y="262"/>
                    <a:pt x="89" y="259"/>
                    <a:pt x="93" y="256"/>
                  </a:cubicBezTo>
                  <a:cubicBezTo>
                    <a:pt x="96" y="253"/>
                    <a:pt x="100" y="251"/>
                    <a:pt x="103" y="248"/>
                  </a:cubicBezTo>
                  <a:cubicBezTo>
                    <a:pt x="107" y="246"/>
                    <a:pt x="110" y="244"/>
                    <a:pt x="112" y="242"/>
                  </a:cubicBezTo>
                  <a:cubicBezTo>
                    <a:pt x="120" y="237"/>
                    <a:pt x="127" y="230"/>
                    <a:pt x="136" y="223"/>
                  </a:cubicBezTo>
                  <a:cubicBezTo>
                    <a:pt x="144" y="216"/>
                    <a:pt x="152" y="209"/>
                    <a:pt x="158" y="202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19" y="202"/>
                    <a:pt x="115" y="202"/>
                    <a:pt x="112" y="202"/>
                  </a:cubicBezTo>
                  <a:cubicBezTo>
                    <a:pt x="109" y="202"/>
                    <a:pt x="106" y="201"/>
                    <a:pt x="104" y="200"/>
                  </a:cubicBezTo>
                  <a:cubicBezTo>
                    <a:pt x="102" y="199"/>
                    <a:pt x="100" y="197"/>
                    <a:pt x="99" y="195"/>
                  </a:cubicBezTo>
                  <a:cubicBezTo>
                    <a:pt x="97" y="193"/>
                    <a:pt x="96" y="189"/>
                    <a:pt x="96" y="185"/>
                  </a:cubicBezTo>
                  <a:cubicBezTo>
                    <a:pt x="96" y="180"/>
                    <a:pt x="98" y="175"/>
                    <a:pt x="101" y="170"/>
                  </a:cubicBezTo>
                  <a:cubicBezTo>
                    <a:pt x="104" y="165"/>
                    <a:pt x="108" y="161"/>
                    <a:pt x="112" y="156"/>
                  </a:cubicBezTo>
                  <a:cubicBezTo>
                    <a:pt x="116" y="152"/>
                    <a:pt x="120" y="147"/>
                    <a:pt x="124" y="143"/>
                  </a:cubicBezTo>
                  <a:cubicBezTo>
                    <a:pt x="129" y="139"/>
                    <a:pt x="132" y="134"/>
                    <a:pt x="135" y="131"/>
                  </a:cubicBezTo>
                  <a:cubicBezTo>
                    <a:pt x="135" y="130"/>
                    <a:pt x="136" y="129"/>
                    <a:pt x="137" y="127"/>
                  </a:cubicBezTo>
                  <a:cubicBezTo>
                    <a:pt x="138" y="126"/>
                    <a:pt x="138" y="124"/>
                    <a:pt x="138" y="123"/>
                  </a:cubicBezTo>
                  <a:cubicBezTo>
                    <a:pt x="138" y="123"/>
                    <a:pt x="137" y="122"/>
                    <a:pt x="136" y="122"/>
                  </a:cubicBezTo>
                  <a:cubicBezTo>
                    <a:pt x="135" y="122"/>
                    <a:pt x="134" y="122"/>
                    <a:pt x="134" y="122"/>
                  </a:cubicBezTo>
                  <a:cubicBezTo>
                    <a:pt x="130" y="122"/>
                    <a:pt x="126" y="122"/>
                    <a:pt x="121" y="123"/>
                  </a:cubicBezTo>
                  <a:cubicBezTo>
                    <a:pt x="116" y="124"/>
                    <a:pt x="112" y="125"/>
                    <a:pt x="107" y="126"/>
                  </a:cubicBezTo>
                  <a:cubicBezTo>
                    <a:pt x="102" y="128"/>
                    <a:pt x="98" y="130"/>
                    <a:pt x="93" y="131"/>
                  </a:cubicBezTo>
                  <a:cubicBezTo>
                    <a:pt x="89" y="133"/>
                    <a:pt x="85" y="135"/>
                    <a:pt x="82" y="138"/>
                  </a:cubicBezTo>
                  <a:cubicBezTo>
                    <a:pt x="81" y="138"/>
                    <a:pt x="80" y="139"/>
                    <a:pt x="79" y="140"/>
                  </a:cubicBezTo>
                  <a:cubicBezTo>
                    <a:pt x="78" y="140"/>
                    <a:pt x="76" y="141"/>
                    <a:pt x="75" y="143"/>
                  </a:cubicBezTo>
                  <a:cubicBezTo>
                    <a:pt x="73" y="144"/>
                    <a:pt x="72" y="145"/>
                    <a:pt x="70" y="146"/>
                  </a:cubicBezTo>
                  <a:cubicBezTo>
                    <a:pt x="69" y="147"/>
                    <a:pt x="67" y="148"/>
                    <a:pt x="66" y="149"/>
                  </a:cubicBezTo>
                  <a:cubicBezTo>
                    <a:pt x="64" y="149"/>
                    <a:pt x="62" y="149"/>
                    <a:pt x="61" y="149"/>
                  </a:cubicBezTo>
                  <a:cubicBezTo>
                    <a:pt x="60" y="148"/>
                    <a:pt x="59" y="147"/>
                    <a:pt x="58" y="146"/>
                  </a:cubicBezTo>
                  <a:cubicBezTo>
                    <a:pt x="57" y="144"/>
                    <a:pt x="56" y="143"/>
                    <a:pt x="56" y="141"/>
                  </a:cubicBezTo>
                  <a:cubicBezTo>
                    <a:pt x="55" y="139"/>
                    <a:pt x="55" y="137"/>
                    <a:pt x="56" y="136"/>
                  </a:cubicBezTo>
                  <a:cubicBezTo>
                    <a:pt x="56" y="133"/>
                    <a:pt x="58" y="131"/>
                    <a:pt x="62" y="128"/>
                  </a:cubicBezTo>
                  <a:cubicBezTo>
                    <a:pt x="65" y="126"/>
                    <a:pt x="67" y="124"/>
                    <a:pt x="70" y="123"/>
                  </a:cubicBezTo>
                  <a:cubicBezTo>
                    <a:pt x="77" y="120"/>
                    <a:pt x="85" y="116"/>
                    <a:pt x="94" y="113"/>
                  </a:cubicBezTo>
                  <a:cubicBezTo>
                    <a:pt x="102" y="110"/>
                    <a:pt x="111" y="108"/>
                    <a:pt x="121" y="107"/>
                  </a:cubicBezTo>
                  <a:cubicBezTo>
                    <a:pt x="120" y="105"/>
                    <a:pt x="119" y="102"/>
                    <a:pt x="119" y="100"/>
                  </a:cubicBezTo>
                  <a:cubicBezTo>
                    <a:pt x="119" y="98"/>
                    <a:pt x="119" y="96"/>
                    <a:pt x="119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5"/>
            <p:cNvSpPr>
              <a:spLocks noEditPoints="1"/>
            </p:cNvSpPr>
            <p:nvPr/>
          </p:nvSpPr>
          <p:spPr bwMode="auto">
            <a:xfrm>
              <a:off x="4561" y="3123"/>
              <a:ext cx="576" cy="593"/>
            </a:xfrm>
            <a:custGeom>
              <a:avLst/>
              <a:gdLst>
                <a:gd name="T0" fmla="*/ 2 w 216"/>
                <a:gd name="T1" fmla="*/ 126 h 221"/>
                <a:gd name="T2" fmla="*/ 11 w 216"/>
                <a:gd name="T3" fmla="*/ 117 h 221"/>
                <a:gd name="T4" fmla="*/ 39 w 216"/>
                <a:gd name="T5" fmla="*/ 104 h 221"/>
                <a:gd name="T6" fmla="*/ 81 w 216"/>
                <a:gd name="T7" fmla="*/ 95 h 221"/>
                <a:gd name="T8" fmla="*/ 108 w 216"/>
                <a:gd name="T9" fmla="*/ 96 h 221"/>
                <a:gd name="T10" fmla="*/ 111 w 216"/>
                <a:gd name="T11" fmla="*/ 106 h 221"/>
                <a:gd name="T12" fmla="*/ 85 w 216"/>
                <a:gd name="T13" fmla="*/ 110 h 221"/>
                <a:gd name="T14" fmla="*/ 55 w 216"/>
                <a:gd name="T15" fmla="*/ 115 h 221"/>
                <a:gd name="T16" fmla="*/ 34 w 216"/>
                <a:gd name="T17" fmla="*/ 125 h 221"/>
                <a:gd name="T18" fmla="*/ 15 w 216"/>
                <a:gd name="T19" fmla="*/ 138 h 221"/>
                <a:gd name="T20" fmla="*/ 35 w 216"/>
                <a:gd name="T21" fmla="*/ 60 h 221"/>
                <a:gd name="T22" fmla="*/ 56 w 216"/>
                <a:gd name="T23" fmla="*/ 0 h 221"/>
                <a:gd name="T24" fmla="*/ 63 w 216"/>
                <a:gd name="T25" fmla="*/ 12 h 221"/>
                <a:gd name="T26" fmla="*/ 56 w 216"/>
                <a:gd name="T27" fmla="*/ 34 h 221"/>
                <a:gd name="T28" fmla="*/ 49 w 216"/>
                <a:gd name="T29" fmla="*/ 83 h 221"/>
                <a:gd name="T30" fmla="*/ 37 w 216"/>
                <a:gd name="T31" fmla="*/ 82 h 221"/>
                <a:gd name="T32" fmla="*/ 35 w 216"/>
                <a:gd name="T33" fmla="*/ 191 h 221"/>
                <a:gd name="T34" fmla="*/ 42 w 216"/>
                <a:gd name="T35" fmla="*/ 164 h 221"/>
                <a:gd name="T36" fmla="*/ 50 w 216"/>
                <a:gd name="T37" fmla="*/ 148 h 221"/>
                <a:gd name="T38" fmla="*/ 66 w 216"/>
                <a:gd name="T39" fmla="*/ 131 h 221"/>
                <a:gd name="T40" fmla="*/ 75 w 216"/>
                <a:gd name="T41" fmla="*/ 141 h 221"/>
                <a:gd name="T42" fmla="*/ 73 w 216"/>
                <a:gd name="T43" fmla="*/ 154 h 221"/>
                <a:gd name="T44" fmla="*/ 81 w 216"/>
                <a:gd name="T45" fmla="*/ 176 h 221"/>
                <a:gd name="T46" fmla="*/ 55 w 216"/>
                <a:gd name="T47" fmla="*/ 213 h 221"/>
                <a:gd name="T48" fmla="*/ 35 w 216"/>
                <a:gd name="T49" fmla="*/ 191 h 221"/>
                <a:gd name="T50" fmla="*/ 54 w 216"/>
                <a:gd name="T51" fmla="*/ 196 h 221"/>
                <a:gd name="T52" fmla="*/ 65 w 216"/>
                <a:gd name="T53" fmla="*/ 185 h 221"/>
                <a:gd name="T54" fmla="*/ 65 w 216"/>
                <a:gd name="T55" fmla="*/ 163 h 221"/>
                <a:gd name="T56" fmla="*/ 137 w 216"/>
                <a:gd name="T57" fmla="*/ 156 h 221"/>
                <a:gd name="T58" fmla="*/ 138 w 216"/>
                <a:gd name="T59" fmla="*/ 136 h 221"/>
                <a:gd name="T60" fmla="*/ 139 w 216"/>
                <a:gd name="T61" fmla="*/ 107 h 221"/>
                <a:gd name="T62" fmla="*/ 145 w 216"/>
                <a:gd name="T63" fmla="*/ 60 h 221"/>
                <a:gd name="T64" fmla="*/ 159 w 216"/>
                <a:gd name="T65" fmla="*/ 36 h 221"/>
                <a:gd name="T66" fmla="*/ 168 w 216"/>
                <a:gd name="T67" fmla="*/ 50 h 221"/>
                <a:gd name="T68" fmla="*/ 158 w 216"/>
                <a:gd name="T69" fmla="*/ 107 h 221"/>
                <a:gd name="T70" fmla="*/ 156 w 216"/>
                <a:gd name="T71" fmla="*/ 128 h 221"/>
                <a:gd name="T72" fmla="*/ 168 w 216"/>
                <a:gd name="T73" fmla="*/ 143 h 221"/>
                <a:gd name="T74" fmla="*/ 209 w 216"/>
                <a:gd name="T75" fmla="*/ 133 h 221"/>
                <a:gd name="T76" fmla="*/ 213 w 216"/>
                <a:gd name="T77" fmla="*/ 142 h 221"/>
                <a:gd name="T78" fmla="*/ 195 w 216"/>
                <a:gd name="T79" fmla="*/ 150 h 221"/>
                <a:gd name="T80" fmla="*/ 155 w 216"/>
                <a:gd name="T81" fmla="*/ 176 h 221"/>
                <a:gd name="T82" fmla="*/ 155 w 216"/>
                <a:gd name="T83" fmla="*/ 195 h 221"/>
                <a:gd name="T84" fmla="*/ 156 w 216"/>
                <a:gd name="T85" fmla="*/ 206 h 221"/>
                <a:gd name="T86" fmla="*/ 156 w 216"/>
                <a:gd name="T87" fmla="*/ 219 h 221"/>
                <a:gd name="T88" fmla="*/ 142 w 216"/>
                <a:gd name="T89" fmla="*/ 215 h 221"/>
                <a:gd name="T90" fmla="*/ 138 w 216"/>
                <a:gd name="T91" fmla="*/ 185 h 221"/>
                <a:gd name="T92" fmla="*/ 137 w 216"/>
                <a:gd name="T93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21">
                  <a:moveTo>
                    <a:pt x="2" y="138"/>
                  </a:moveTo>
                  <a:cubicBezTo>
                    <a:pt x="1" y="136"/>
                    <a:pt x="0" y="134"/>
                    <a:pt x="0" y="132"/>
                  </a:cubicBezTo>
                  <a:cubicBezTo>
                    <a:pt x="0" y="130"/>
                    <a:pt x="0" y="128"/>
                    <a:pt x="2" y="126"/>
                  </a:cubicBezTo>
                  <a:cubicBezTo>
                    <a:pt x="2" y="125"/>
                    <a:pt x="3" y="125"/>
                    <a:pt x="4" y="123"/>
                  </a:cubicBezTo>
                  <a:cubicBezTo>
                    <a:pt x="5" y="122"/>
                    <a:pt x="6" y="121"/>
                    <a:pt x="8" y="120"/>
                  </a:cubicBezTo>
                  <a:cubicBezTo>
                    <a:pt x="9" y="119"/>
                    <a:pt x="10" y="118"/>
                    <a:pt x="11" y="117"/>
                  </a:cubicBezTo>
                  <a:cubicBezTo>
                    <a:pt x="13" y="116"/>
                    <a:pt x="13" y="115"/>
                    <a:pt x="14" y="115"/>
                  </a:cubicBezTo>
                  <a:cubicBezTo>
                    <a:pt x="18" y="112"/>
                    <a:pt x="22" y="110"/>
                    <a:pt x="27" y="108"/>
                  </a:cubicBezTo>
                  <a:cubicBezTo>
                    <a:pt x="31" y="107"/>
                    <a:pt x="35" y="105"/>
                    <a:pt x="39" y="104"/>
                  </a:cubicBezTo>
                  <a:cubicBezTo>
                    <a:pt x="45" y="101"/>
                    <a:pt x="51" y="100"/>
                    <a:pt x="56" y="99"/>
                  </a:cubicBezTo>
                  <a:cubicBezTo>
                    <a:pt x="62" y="97"/>
                    <a:pt x="68" y="96"/>
                    <a:pt x="74" y="96"/>
                  </a:cubicBezTo>
                  <a:cubicBezTo>
                    <a:pt x="76" y="96"/>
                    <a:pt x="78" y="95"/>
                    <a:pt x="81" y="95"/>
                  </a:cubicBezTo>
                  <a:cubicBezTo>
                    <a:pt x="84" y="95"/>
                    <a:pt x="87" y="95"/>
                    <a:pt x="90" y="95"/>
                  </a:cubicBezTo>
                  <a:cubicBezTo>
                    <a:pt x="93" y="95"/>
                    <a:pt x="96" y="95"/>
                    <a:pt x="99" y="95"/>
                  </a:cubicBezTo>
                  <a:cubicBezTo>
                    <a:pt x="102" y="95"/>
                    <a:pt x="105" y="95"/>
                    <a:pt x="108" y="96"/>
                  </a:cubicBezTo>
                  <a:cubicBezTo>
                    <a:pt x="109" y="96"/>
                    <a:pt x="111" y="96"/>
                    <a:pt x="112" y="98"/>
                  </a:cubicBezTo>
                  <a:cubicBezTo>
                    <a:pt x="113" y="99"/>
                    <a:pt x="113" y="100"/>
                    <a:pt x="113" y="102"/>
                  </a:cubicBezTo>
                  <a:cubicBezTo>
                    <a:pt x="113" y="103"/>
                    <a:pt x="112" y="104"/>
                    <a:pt x="111" y="106"/>
                  </a:cubicBezTo>
                  <a:cubicBezTo>
                    <a:pt x="110" y="107"/>
                    <a:pt x="108" y="108"/>
                    <a:pt x="105" y="108"/>
                  </a:cubicBezTo>
                  <a:cubicBezTo>
                    <a:pt x="103" y="108"/>
                    <a:pt x="100" y="108"/>
                    <a:pt x="96" y="109"/>
                  </a:cubicBezTo>
                  <a:cubicBezTo>
                    <a:pt x="92" y="109"/>
                    <a:pt x="89" y="109"/>
                    <a:pt x="85" y="110"/>
                  </a:cubicBezTo>
                  <a:cubicBezTo>
                    <a:pt x="81" y="110"/>
                    <a:pt x="77" y="111"/>
                    <a:pt x="73" y="111"/>
                  </a:cubicBezTo>
                  <a:cubicBezTo>
                    <a:pt x="69" y="112"/>
                    <a:pt x="66" y="113"/>
                    <a:pt x="63" y="113"/>
                  </a:cubicBezTo>
                  <a:cubicBezTo>
                    <a:pt x="60" y="114"/>
                    <a:pt x="58" y="115"/>
                    <a:pt x="55" y="115"/>
                  </a:cubicBezTo>
                  <a:cubicBezTo>
                    <a:pt x="53" y="116"/>
                    <a:pt x="51" y="117"/>
                    <a:pt x="49" y="118"/>
                  </a:cubicBezTo>
                  <a:cubicBezTo>
                    <a:pt x="47" y="119"/>
                    <a:pt x="44" y="120"/>
                    <a:pt x="42" y="121"/>
                  </a:cubicBezTo>
                  <a:cubicBezTo>
                    <a:pt x="40" y="122"/>
                    <a:pt x="37" y="123"/>
                    <a:pt x="34" y="125"/>
                  </a:cubicBezTo>
                  <a:cubicBezTo>
                    <a:pt x="32" y="126"/>
                    <a:pt x="30" y="127"/>
                    <a:pt x="27" y="128"/>
                  </a:cubicBezTo>
                  <a:cubicBezTo>
                    <a:pt x="25" y="129"/>
                    <a:pt x="23" y="131"/>
                    <a:pt x="21" y="132"/>
                  </a:cubicBezTo>
                  <a:cubicBezTo>
                    <a:pt x="18" y="135"/>
                    <a:pt x="16" y="137"/>
                    <a:pt x="15" y="138"/>
                  </a:cubicBezTo>
                  <a:cubicBezTo>
                    <a:pt x="13" y="140"/>
                    <a:pt x="11" y="140"/>
                    <a:pt x="7" y="140"/>
                  </a:cubicBezTo>
                  <a:cubicBezTo>
                    <a:pt x="6" y="140"/>
                    <a:pt x="4" y="139"/>
                    <a:pt x="2" y="138"/>
                  </a:cubicBezTo>
                  <a:close/>
                  <a:moveTo>
                    <a:pt x="35" y="60"/>
                  </a:moveTo>
                  <a:cubicBezTo>
                    <a:pt x="35" y="50"/>
                    <a:pt x="36" y="41"/>
                    <a:pt x="38" y="32"/>
                  </a:cubicBezTo>
                  <a:cubicBezTo>
                    <a:pt x="40" y="23"/>
                    <a:pt x="43" y="15"/>
                    <a:pt x="46" y="6"/>
                  </a:cubicBezTo>
                  <a:cubicBezTo>
                    <a:pt x="47" y="2"/>
                    <a:pt x="51" y="0"/>
                    <a:pt x="56" y="0"/>
                  </a:cubicBezTo>
                  <a:cubicBezTo>
                    <a:pt x="57" y="0"/>
                    <a:pt x="59" y="1"/>
                    <a:pt x="61" y="1"/>
                  </a:cubicBezTo>
                  <a:cubicBezTo>
                    <a:pt x="62" y="2"/>
                    <a:pt x="63" y="3"/>
                    <a:pt x="63" y="5"/>
                  </a:cubicBezTo>
                  <a:cubicBezTo>
                    <a:pt x="63" y="8"/>
                    <a:pt x="63" y="10"/>
                    <a:pt x="63" y="12"/>
                  </a:cubicBezTo>
                  <a:cubicBezTo>
                    <a:pt x="63" y="14"/>
                    <a:pt x="62" y="17"/>
                    <a:pt x="61" y="19"/>
                  </a:cubicBezTo>
                  <a:cubicBezTo>
                    <a:pt x="61" y="22"/>
                    <a:pt x="60" y="24"/>
                    <a:pt x="59" y="27"/>
                  </a:cubicBezTo>
                  <a:cubicBezTo>
                    <a:pt x="58" y="29"/>
                    <a:pt x="57" y="32"/>
                    <a:pt x="56" y="34"/>
                  </a:cubicBezTo>
                  <a:cubicBezTo>
                    <a:pt x="54" y="40"/>
                    <a:pt x="52" y="45"/>
                    <a:pt x="52" y="51"/>
                  </a:cubicBezTo>
                  <a:cubicBezTo>
                    <a:pt x="51" y="57"/>
                    <a:pt x="51" y="63"/>
                    <a:pt x="50" y="69"/>
                  </a:cubicBezTo>
                  <a:cubicBezTo>
                    <a:pt x="50" y="74"/>
                    <a:pt x="49" y="79"/>
                    <a:pt x="49" y="83"/>
                  </a:cubicBezTo>
                  <a:cubicBezTo>
                    <a:pt x="48" y="87"/>
                    <a:pt x="47" y="89"/>
                    <a:pt x="43" y="89"/>
                  </a:cubicBezTo>
                  <a:cubicBezTo>
                    <a:pt x="42" y="89"/>
                    <a:pt x="41" y="88"/>
                    <a:pt x="40" y="86"/>
                  </a:cubicBezTo>
                  <a:cubicBezTo>
                    <a:pt x="39" y="85"/>
                    <a:pt x="38" y="83"/>
                    <a:pt x="37" y="82"/>
                  </a:cubicBezTo>
                  <a:cubicBezTo>
                    <a:pt x="36" y="78"/>
                    <a:pt x="35" y="75"/>
                    <a:pt x="35" y="71"/>
                  </a:cubicBezTo>
                  <a:cubicBezTo>
                    <a:pt x="35" y="67"/>
                    <a:pt x="35" y="63"/>
                    <a:pt x="35" y="60"/>
                  </a:cubicBezTo>
                  <a:close/>
                  <a:moveTo>
                    <a:pt x="35" y="191"/>
                  </a:moveTo>
                  <a:cubicBezTo>
                    <a:pt x="35" y="187"/>
                    <a:pt x="36" y="183"/>
                    <a:pt x="37" y="180"/>
                  </a:cubicBezTo>
                  <a:cubicBezTo>
                    <a:pt x="37" y="177"/>
                    <a:pt x="39" y="173"/>
                    <a:pt x="40" y="169"/>
                  </a:cubicBezTo>
                  <a:cubicBezTo>
                    <a:pt x="40" y="168"/>
                    <a:pt x="41" y="166"/>
                    <a:pt x="42" y="164"/>
                  </a:cubicBezTo>
                  <a:cubicBezTo>
                    <a:pt x="43" y="162"/>
                    <a:pt x="44" y="160"/>
                    <a:pt x="45" y="158"/>
                  </a:cubicBezTo>
                  <a:cubicBezTo>
                    <a:pt x="46" y="156"/>
                    <a:pt x="47" y="154"/>
                    <a:pt x="48" y="152"/>
                  </a:cubicBezTo>
                  <a:cubicBezTo>
                    <a:pt x="49" y="150"/>
                    <a:pt x="50" y="149"/>
                    <a:pt x="50" y="148"/>
                  </a:cubicBezTo>
                  <a:cubicBezTo>
                    <a:pt x="51" y="146"/>
                    <a:pt x="53" y="143"/>
                    <a:pt x="56" y="139"/>
                  </a:cubicBezTo>
                  <a:cubicBezTo>
                    <a:pt x="58" y="135"/>
                    <a:pt x="60" y="133"/>
                    <a:pt x="63" y="132"/>
                  </a:cubicBezTo>
                  <a:cubicBezTo>
                    <a:pt x="64" y="131"/>
                    <a:pt x="65" y="131"/>
                    <a:pt x="66" y="131"/>
                  </a:cubicBezTo>
                  <a:cubicBezTo>
                    <a:pt x="67" y="131"/>
                    <a:pt x="68" y="132"/>
                    <a:pt x="69" y="132"/>
                  </a:cubicBezTo>
                  <a:cubicBezTo>
                    <a:pt x="71" y="132"/>
                    <a:pt x="73" y="133"/>
                    <a:pt x="74" y="134"/>
                  </a:cubicBezTo>
                  <a:cubicBezTo>
                    <a:pt x="76" y="136"/>
                    <a:pt x="76" y="138"/>
                    <a:pt x="75" y="141"/>
                  </a:cubicBezTo>
                  <a:cubicBezTo>
                    <a:pt x="74" y="143"/>
                    <a:pt x="74" y="144"/>
                    <a:pt x="73" y="146"/>
                  </a:cubicBezTo>
                  <a:cubicBezTo>
                    <a:pt x="72" y="148"/>
                    <a:pt x="71" y="150"/>
                    <a:pt x="71" y="153"/>
                  </a:cubicBezTo>
                  <a:cubicBezTo>
                    <a:pt x="71" y="153"/>
                    <a:pt x="72" y="154"/>
                    <a:pt x="73" y="154"/>
                  </a:cubicBezTo>
                  <a:cubicBezTo>
                    <a:pt x="74" y="155"/>
                    <a:pt x="74" y="156"/>
                    <a:pt x="75" y="156"/>
                  </a:cubicBezTo>
                  <a:cubicBezTo>
                    <a:pt x="77" y="160"/>
                    <a:pt x="79" y="162"/>
                    <a:pt x="80" y="165"/>
                  </a:cubicBezTo>
                  <a:cubicBezTo>
                    <a:pt x="81" y="168"/>
                    <a:pt x="81" y="172"/>
                    <a:pt x="81" y="176"/>
                  </a:cubicBezTo>
                  <a:cubicBezTo>
                    <a:pt x="80" y="183"/>
                    <a:pt x="79" y="190"/>
                    <a:pt x="76" y="196"/>
                  </a:cubicBezTo>
                  <a:cubicBezTo>
                    <a:pt x="73" y="201"/>
                    <a:pt x="68" y="206"/>
                    <a:pt x="62" y="210"/>
                  </a:cubicBezTo>
                  <a:cubicBezTo>
                    <a:pt x="60" y="211"/>
                    <a:pt x="58" y="212"/>
                    <a:pt x="55" y="213"/>
                  </a:cubicBezTo>
                  <a:cubicBezTo>
                    <a:pt x="52" y="213"/>
                    <a:pt x="49" y="213"/>
                    <a:pt x="47" y="212"/>
                  </a:cubicBezTo>
                  <a:cubicBezTo>
                    <a:pt x="43" y="210"/>
                    <a:pt x="39" y="207"/>
                    <a:pt x="37" y="203"/>
                  </a:cubicBezTo>
                  <a:cubicBezTo>
                    <a:pt x="36" y="199"/>
                    <a:pt x="35" y="194"/>
                    <a:pt x="35" y="191"/>
                  </a:cubicBezTo>
                  <a:close/>
                  <a:moveTo>
                    <a:pt x="53" y="190"/>
                  </a:moveTo>
                  <a:cubicBezTo>
                    <a:pt x="53" y="190"/>
                    <a:pt x="53" y="191"/>
                    <a:pt x="53" y="193"/>
                  </a:cubicBezTo>
                  <a:cubicBezTo>
                    <a:pt x="53" y="194"/>
                    <a:pt x="53" y="195"/>
                    <a:pt x="54" y="196"/>
                  </a:cubicBezTo>
                  <a:cubicBezTo>
                    <a:pt x="55" y="196"/>
                    <a:pt x="56" y="196"/>
                    <a:pt x="57" y="195"/>
                  </a:cubicBezTo>
                  <a:cubicBezTo>
                    <a:pt x="58" y="195"/>
                    <a:pt x="59" y="194"/>
                    <a:pt x="59" y="193"/>
                  </a:cubicBezTo>
                  <a:cubicBezTo>
                    <a:pt x="62" y="190"/>
                    <a:pt x="64" y="187"/>
                    <a:pt x="65" y="185"/>
                  </a:cubicBezTo>
                  <a:cubicBezTo>
                    <a:pt x="66" y="182"/>
                    <a:pt x="67" y="179"/>
                    <a:pt x="67" y="174"/>
                  </a:cubicBezTo>
                  <a:cubicBezTo>
                    <a:pt x="68" y="172"/>
                    <a:pt x="68" y="170"/>
                    <a:pt x="67" y="168"/>
                  </a:cubicBezTo>
                  <a:cubicBezTo>
                    <a:pt x="67" y="166"/>
                    <a:pt x="66" y="165"/>
                    <a:pt x="65" y="163"/>
                  </a:cubicBezTo>
                  <a:cubicBezTo>
                    <a:pt x="63" y="166"/>
                    <a:pt x="60" y="170"/>
                    <a:pt x="58" y="175"/>
                  </a:cubicBezTo>
                  <a:cubicBezTo>
                    <a:pt x="55" y="180"/>
                    <a:pt x="54" y="185"/>
                    <a:pt x="53" y="190"/>
                  </a:cubicBezTo>
                  <a:close/>
                  <a:moveTo>
                    <a:pt x="137" y="156"/>
                  </a:moveTo>
                  <a:cubicBezTo>
                    <a:pt x="137" y="154"/>
                    <a:pt x="137" y="152"/>
                    <a:pt x="137" y="150"/>
                  </a:cubicBezTo>
                  <a:cubicBezTo>
                    <a:pt x="137" y="147"/>
                    <a:pt x="137" y="145"/>
                    <a:pt x="138" y="142"/>
                  </a:cubicBezTo>
                  <a:cubicBezTo>
                    <a:pt x="138" y="140"/>
                    <a:pt x="138" y="138"/>
                    <a:pt x="138" y="136"/>
                  </a:cubicBezTo>
                  <a:cubicBezTo>
                    <a:pt x="138" y="134"/>
                    <a:pt x="138" y="133"/>
                    <a:pt x="138" y="132"/>
                  </a:cubicBezTo>
                  <a:cubicBezTo>
                    <a:pt x="138" y="130"/>
                    <a:pt x="138" y="127"/>
                    <a:pt x="138" y="122"/>
                  </a:cubicBezTo>
                  <a:cubicBezTo>
                    <a:pt x="138" y="118"/>
                    <a:pt x="139" y="113"/>
                    <a:pt x="139" y="107"/>
                  </a:cubicBezTo>
                  <a:cubicBezTo>
                    <a:pt x="139" y="102"/>
                    <a:pt x="140" y="97"/>
                    <a:pt x="140" y="92"/>
                  </a:cubicBezTo>
                  <a:cubicBezTo>
                    <a:pt x="140" y="88"/>
                    <a:pt x="141" y="84"/>
                    <a:pt x="141" y="82"/>
                  </a:cubicBezTo>
                  <a:cubicBezTo>
                    <a:pt x="142" y="75"/>
                    <a:pt x="144" y="67"/>
                    <a:pt x="145" y="60"/>
                  </a:cubicBezTo>
                  <a:cubicBezTo>
                    <a:pt x="147" y="52"/>
                    <a:pt x="149" y="45"/>
                    <a:pt x="151" y="38"/>
                  </a:cubicBezTo>
                  <a:cubicBezTo>
                    <a:pt x="151" y="37"/>
                    <a:pt x="152" y="36"/>
                    <a:pt x="154" y="36"/>
                  </a:cubicBezTo>
                  <a:cubicBezTo>
                    <a:pt x="155" y="36"/>
                    <a:pt x="157" y="36"/>
                    <a:pt x="159" y="36"/>
                  </a:cubicBezTo>
                  <a:cubicBezTo>
                    <a:pt x="162" y="36"/>
                    <a:pt x="164" y="36"/>
                    <a:pt x="166" y="38"/>
                  </a:cubicBezTo>
                  <a:cubicBezTo>
                    <a:pt x="167" y="39"/>
                    <a:pt x="168" y="41"/>
                    <a:pt x="168" y="44"/>
                  </a:cubicBezTo>
                  <a:cubicBezTo>
                    <a:pt x="168" y="46"/>
                    <a:pt x="168" y="48"/>
                    <a:pt x="168" y="50"/>
                  </a:cubicBezTo>
                  <a:cubicBezTo>
                    <a:pt x="167" y="51"/>
                    <a:pt x="167" y="53"/>
                    <a:pt x="167" y="55"/>
                  </a:cubicBezTo>
                  <a:cubicBezTo>
                    <a:pt x="164" y="64"/>
                    <a:pt x="163" y="72"/>
                    <a:pt x="161" y="81"/>
                  </a:cubicBezTo>
                  <a:cubicBezTo>
                    <a:pt x="160" y="89"/>
                    <a:pt x="159" y="98"/>
                    <a:pt x="158" y="107"/>
                  </a:cubicBezTo>
                  <a:cubicBezTo>
                    <a:pt x="158" y="110"/>
                    <a:pt x="157" y="113"/>
                    <a:pt x="157" y="115"/>
                  </a:cubicBezTo>
                  <a:cubicBezTo>
                    <a:pt x="157" y="117"/>
                    <a:pt x="157" y="120"/>
                    <a:pt x="157" y="122"/>
                  </a:cubicBezTo>
                  <a:cubicBezTo>
                    <a:pt x="157" y="124"/>
                    <a:pt x="156" y="126"/>
                    <a:pt x="156" y="128"/>
                  </a:cubicBezTo>
                  <a:cubicBezTo>
                    <a:pt x="156" y="131"/>
                    <a:pt x="156" y="134"/>
                    <a:pt x="156" y="137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60" y="146"/>
                    <a:pt x="165" y="144"/>
                    <a:pt x="168" y="143"/>
                  </a:cubicBezTo>
                  <a:cubicBezTo>
                    <a:pt x="171" y="142"/>
                    <a:pt x="175" y="141"/>
                    <a:pt x="178" y="140"/>
                  </a:cubicBezTo>
                  <a:cubicBezTo>
                    <a:pt x="181" y="139"/>
                    <a:pt x="186" y="138"/>
                    <a:pt x="191" y="136"/>
                  </a:cubicBezTo>
                  <a:cubicBezTo>
                    <a:pt x="197" y="134"/>
                    <a:pt x="203" y="133"/>
                    <a:pt x="209" y="133"/>
                  </a:cubicBezTo>
                  <a:cubicBezTo>
                    <a:pt x="213" y="132"/>
                    <a:pt x="215" y="133"/>
                    <a:pt x="215" y="135"/>
                  </a:cubicBezTo>
                  <a:cubicBezTo>
                    <a:pt x="216" y="137"/>
                    <a:pt x="216" y="139"/>
                    <a:pt x="215" y="140"/>
                  </a:cubicBezTo>
                  <a:cubicBezTo>
                    <a:pt x="214" y="141"/>
                    <a:pt x="214" y="141"/>
                    <a:pt x="213" y="142"/>
                  </a:cubicBezTo>
                  <a:cubicBezTo>
                    <a:pt x="212" y="142"/>
                    <a:pt x="212" y="143"/>
                    <a:pt x="211" y="143"/>
                  </a:cubicBezTo>
                  <a:cubicBezTo>
                    <a:pt x="208" y="144"/>
                    <a:pt x="206" y="146"/>
                    <a:pt x="203" y="147"/>
                  </a:cubicBezTo>
                  <a:cubicBezTo>
                    <a:pt x="201" y="148"/>
                    <a:pt x="198" y="149"/>
                    <a:pt x="195" y="150"/>
                  </a:cubicBezTo>
                  <a:cubicBezTo>
                    <a:pt x="189" y="153"/>
                    <a:pt x="182" y="156"/>
                    <a:pt x="175" y="159"/>
                  </a:cubicBezTo>
                  <a:cubicBezTo>
                    <a:pt x="168" y="162"/>
                    <a:pt x="161" y="166"/>
                    <a:pt x="156" y="170"/>
                  </a:cubicBezTo>
                  <a:cubicBezTo>
                    <a:pt x="156" y="171"/>
                    <a:pt x="155" y="173"/>
                    <a:pt x="155" y="176"/>
                  </a:cubicBezTo>
                  <a:cubicBezTo>
                    <a:pt x="155" y="180"/>
                    <a:pt x="155" y="182"/>
                    <a:pt x="155" y="183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2"/>
                    <a:pt x="155" y="193"/>
                    <a:pt x="155" y="195"/>
                  </a:cubicBezTo>
                  <a:cubicBezTo>
                    <a:pt x="155" y="196"/>
                    <a:pt x="155" y="198"/>
                    <a:pt x="155" y="199"/>
                  </a:cubicBezTo>
                  <a:cubicBezTo>
                    <a:pt x="155" y="201"/>
                    <a:pt x="155" y="203"/>
                    <a:pt x="155" y="204"/>
                  </a:cubicBezTo>
                  <a:cubicBezTo>
                    <a:pt x="155" y="205"/>
                    <a:pt x="156" y="206"/>
                    <a:pt x="156" y="206"/>
                  </a:cubicBezTo>
                  <a:cubicBezTo>
                    <a:pt x="156" y="208"/>
                    <a:pt x="156" y="209"/>
                    <a:pt x="156" y="211"/>
                  </a:cubicBezTo>
                  <a:cubicBezTo>
                    <a:pt x="157" y="212"/>
                    <a:pt x="157" y="214"/>
                    <a:pt x="157" y="215"/>
                  </a:cubicBezTo>
                  <a:cubicBezTo>
                    <a:pt x="157" y="217"/>
                    <a:pt x="157" y="218"/>
                    <a:pt x="156" y="219"/>
                  </a:cubicBezTo>
                  <a:cubicBezTo>
                    <a:pt x="155" y="220"/>
                    <a:pt x="154" y="221"/>
                    <a:pt x="153" y="221"/>
                  </a:cubicBezTo>
                  <a:cubicBezTo>
                    <a:pt x="151" y="221"/>
                    <a:pt x="149" y="221"/>
                    <a:pt x="147" y="221"/>
                  </a:cubicBezTo>
                  <a:cubicBezTo>
                    <a:pt x="144" y="220"/>
                    <a:pt x="143" y="218"/>
                    <a:pt x="142" y="215"/>
                  </a:cubicBezTo>
                  <a:cubicBezTo>
                    <a:pt x="140" y="212"/>
                    <a:pt x="140" y="208"/>
                    <a:pt x="139" y="204"/>
                  </a:cubicBezTo>
                  <a:cubicBezTo>
                    <a:pt x="139" y="201"/>
                    <a:pt x="138" y="198"/>
                    <a:pt x="138" y="195"/>
                  </a:cubicBezTo>
                  <a:cubicBezTo>
                    <a:pt x="138" y="192"/>
                    <a:pt x="138" y="189"/>
                    <a:pt x="138" y="185"/>
                  </a:cubicBezTo>
                  <a:cubicBezTo>
                    <a:pt x="138" y="185"/>
                    <a:pt x="138" y="183"/>
                    <a:pt x="138" y="181"/>
                  </a:cubicBezTo>
                  <a:cubicBezTo>
                    <a:pt x="138" y="178"/>
                    <a:pt x="138" y="176"/>
                    <a:pt x="138" y="173"/>
                  </a:cubicBezTo>
                  <a:cubicBezTo>
                    <a:pt x="137" y="169"/>
                    <a:pt x="137" y="166"/>
                    <a:pt x="137" y="163"/>
                  </a:cubicBezTo>
                  <a:cubicBezTo>
                    <a:pt x="137" y="160"/>
                    <a:pt x="137" y="157"/>
                    <a:pt x="137" y="1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6"/>
            <p:cNvSpPr>
              <a:spLocks noEditPoints="1"/>
            </p:cNvSpPr>
            <p:nvPr/>
          </p:nvSpPr>
          <p:spPr bwMode="auto">
            <a:xfrm>
              <a:off x="5175" y="3244"/>
              <a:ext cx="523" cy="424"/>
            </a:xfrm>
            <a:custGeom>
              <a:avLst/>
              <a:gdLst>
                <a:gd name="T0" fmla="*/ 33 w 196"/>
                <a:gd name="T1" fmla="*/ 120 h 158"/>
                <a:gd name="T2" fmla="*/ 23 w 196"/>
                <a:gd name="T3" fmla="*/ 136 h 158"/>
                <a:gd name="T4" fmla="*/ 14 w 196"/>
                <a:gd name="T5" fmla="*/ 133 h 158"/>
                <a:gd name="T6" fmla="*/ 14 w 196"/>
                <a:gd name="T7" fmla="*/ 124 h 158"/>
                <a:gd name="T8" fmla="*/ 17 w 196"/>
                <a:gd name="T9" fmla="*/ 115 h 158"/>
                <a:gd name="T10" fmla="*/ 23 w 196"/>
                <a:gd name="T11" fmla="*/ 103 h 158"/>
                <a:gd name="T12" fmla="*/ 32 w 196"/>
                <a:gd name="T13" fmla="*/ 84 h 158"/>
                <a:gd name="T14" fmla="*/ 49 w 196"/>
                <a:gd name="T15" fmla="*/ 49 h 158"/>
                <a:gd name="T16" fmla="*/ 43 w 196"/>
                <a:gd name="T17" fmla="*/ 32 h 158"/>
                <a:gd name="T18" fmla="*/ 26 w 196"/>
                <a:gd name="T19" fmla="*/ 43 h 158"/>
                <a:gd name="T20" fmla="*/ 12 w 196"/>
                <a:gd name="T21" fmla="*/ 56 h 158"/>
                <a:gd name="T22" fmla="*/ 2 w 196"/>
                <a:gd name="T23" fmla="*/ 55 h 158"/>
                <a:gd name="T24" fmla="*/ 3 w 196"/>
                <a:gd name="T25" fmla="*/ 43 h 158"/>
                <a:gd name="T26" fmla="*/ 13 w 196"/>
                <a:gd name="T27" fmla="*/ 32 h 158"/>
                <a:gd name="T28" fmla="*/ 35 w 196"/>
                <a:gd name="T29" fmla="*/ 18 h 158"/>
                <a:gd name="T30" fmla="*/ 57 w 196"/>
                <a:gd name="T31" fmla="*/ 15 h 158"/>
                <a:gd name="T32" fmla="*/ 70 w 196"/>
                <a:gd name="T33" fmla="*/ 21 h 158"/>
                <a:gd name="T34" fmla="*/ 69 w 196"/>
                <a:gd name="T35" fmla="*/ 47 h 158"/>
                <a:gd name="T36" fmla="*/ 61 w 196"/>
                <a:gd name="T37" fmla="*/ 66 h 158"/>
                <a:gd name="T38" fmla="*/ 53 w 196"/>
                <a:gd name="T39" fmla="*/ 83 h 158"/>
                <a:gd name="T40" fmla="*/ 52 w 196"/>
                <a:gd name="T41" fmla="*/ 96 h 158"/>
                <a:gd name="T42" fmla="*/ 62 w 196"/>
                <a:gd name="T43" fmla="*/ 113 h 158"/>
                <a:gd name="T44" fmla="*/ 71 w 196"/>
                <a:gd name="T45" fmla="*/ 122 h 158"/>
                <a:gd name="T46" fmla="*/ 78 w 196"/>
                <a:gd name="T47" fmla="*/ 128 h 158"/>
                <a:gd name="T48" fmla="*/ 84 w 196"/>
                <a:gd name="T49" fmla="*/ 136 h 158"/>
                <a:gd name="T50" fmla="*/ 75 w 196"/>
                <a:gd name="T51" fmla="*/ 145 h 158"/>
                <a:gd name="T52" fmla="*/ 66 w 196"/>
                <a:gd name="T53" fmla="*/ 140 h 158"/>
                <a:gd name="T54" fmla="*/ 45 w 196"/>
                <a:gd name="T55" fmla="*/ 117 h 158"/>
                <a:gd name="T56" fmla="*/ 39 w 196"/>
                <a:gd name="T57" fmla="*/ 108 h 158"/>
                <a:gd name="T58" fmla="*/ 37 w 196"/>
                <a:gd name="T59" fmla="*/ 114 h 158"/>
                <a:gd name="T60" fmla="*/ 119 w 196"/>
                <a:gd name="T61" fmla="*/ 132 h 158"/>
                <a:gd name="T62" fmla="*/ 118 w 196"/>
                <a:gd name="T63" fmla="*/ 121 h 158"/>
                <a:gd name="T64" fmla="*/ 117 w 196"/>
                <a:gd name="T65" fmla="*/ 114 h 158"/>
                <a:gd name="T66" fmla="*/ 123 w 196"/>
                <a:gd name="T67" fmla="*/ 59 h 158"/>
                <a:gd name="T68" fmla="*/ 135 w 196"/>
                <a:gd name="T69" fmla="*/ 3 h 158"/>
                <a:gd name="T70" fmla="*/ 150 w 196"/>
                <a:gd name="T71" fmla="*/ 10 h 158"/>
                <a:gd name="T72" fmla="*/ 146 w 196"/>
                <a:gd name="T73" fmla="*/ 30 h 158"/>
                <a:gd name="T74" fmla="*/ 136 w 196"/>
                <a:gd name="T75" fmla="*/ 93 h 158"/>
                <a:gd name="T76" fmla="*/ 159 w 196"/>
                <a:gd name="T77" fmla="*/ 85 h 158"/>
                <a:gd name="T78" fmla="*/ 185 w 196"/>
                <a:gd name="T79" fmla="*/ 81 h 158"/>
                <a:gd name="T80" fmla="*/ 191 w 196"/>
                <a:gd name="T81" fmla="*/ 81 h 158"/>
                <a:gd name="T82" fmla="*/ 196 w 196"/>
                <a:gd name="T83" fmla="*/ 86 h 158"/>
                <a:gd name="T84" fmla="*/ 175 w 196"/>
                <a:gd name="T85" fmla="*/ 97 h 158"/>
                <a:gd name="T86" fmla="*/ 153 w 196"/>
                <a:gd name="T87" fmla="*/ 105 h 158"/>
                <a:gd name="T88" fmla="*/ 135 w 196"/>
                <a:gd name="T89" fmla="*/ 126 h 158"/>
                <a:gd name="T90" fmla="*/ 138 w 196"/>
                <a:gd name="T91" fmla="*/ 153 h 158"/>
                <a:gd name="T92" fmla="*/ 132 w 196"/>
                <a:gd name="T93" fmla="*/ 158 h 158"/>
                <a:gd name="T94" fmla="*/ 122 w 196"/>
                <a:gd name="T95" fmla="*/ 149 h 158"/>
                <a:gd name="T96" fmla="*/ 119 w 196"/>
                <a:gd name="T97" fmla="*/ 1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6" h="158">
                  <a:moveTo>
                    <a:pt x="37" y="114"/>
                  </a:moveTo>
                  <a:cubicBezTo>
                    <a:pt x="36" y="115"/>
                    <a:pt x="35" y="118"/>
                    <a:pt x="33" y="120"/>
                  </a:cubicBezTo>
                  <a:cubicBezTo>
                    <a:pt x="32" y="123"/>
                    <a:pt x="30" y="127"/>
                    <a:pt x="28" y="132"/>
                  </a:cubicBezTo>
                  <a:cubicBezTo>
                    <a:pt x="27" y="134"/>
                    <a:pt x="25" y="135"/>
                    <a:pt x="23" y="136"/>
                  </a:cubicBezTo>
                  <a:cubicBezTo>
                    <a:pt x="21" y="136"/>
                    <a:pt x="19" y="136"/>
                    <a:pt x="17" y="135"/>
                  </a:cubicBezTo>
                  <a:cubicBezTo>
                    <a:pt x="16" y="135"/>
                    <a:pt x="16" y="134"/>
                    <a:pt x="14" y="133"/>
                  </a:cubicBezTo>
                  <a:cubicBezTo>
                    <a:pt x="13" y="132"/>
                    <a:pt x="13" y="131"/>
                    <a:pt x="13" y="129"/>
                  </a:cubicBezTo>
                  <a:cubicBezTo>
                    <a:pt x="13" y="127"/>
                    <a:pt x="13" y="125"/>
                    <a:pt x="14" y="124"/>
                  </a:cubicBezTo>
                  <a:cubicBezTo>
                    <a:pt x="14" y="122"/>
                    <a:pt x="15" y="120"/>
                    <a:pt x="15" y="119"/>
                  </a:cubicBezTo>
                  <a:cubicBezTo>
                    <a:pt x="16" y="118"/>
                    <a:pt x="16" y="117"/>
                    <a:pt x="17" y="115"/>
                  </a:cubicBezTo>
                  <a:cubicBezTo>
                    <a:pt x="18" y="113"/>
                    <a:pt x="19" y="111"/>
                    <a:pt x="20" y="109"/>
                  </a:cubicBezTo>
                  <a:cubicBezTo>
                    <a:pt x="21" y="107"/>
                    <a:pt x="22" y="105"/>
                    <a:pt x="23" y="103"/>
                  </a:cubicBezTo>
                  <a:cubicBezTo>
                    <a:pt x="24" y="101"/>
                    <a:pt x="24" y="99"/>
                    <a:pt x="25" y="99"/>
                  </a:cubicBezTo>
                  <a:cubicBezTo>
                    <a:pt x="27" y="94"/>
                    <a:pt x="29" y="89"/>
                    <a:pt x="32" y="84"/>
                  </a:cubicBezTo>
                  <a:cubicBezTo>
                    <a:pt x="35" y="79"/>
                    <a:pt x="38" y="73"/>
                    <a:pt x="41" y="68"/>
                  </a:cubicBezTo>
                  <a:cubicBezTo>
                    <a:pt x="44" y="62"/>
                    <a:pt x="47" y="56"/>
                    <a:pt x="49" y="49"/>
                  </a:cubicBezTo>
                  <a:cubicBezTo>
                    <a:pt x="51" y="42"/>
                    <a:pt x="53" y="36"/>
                    <a:pt x="54" y="31"/>
                  </a:cubicBezTo>
                  <a:cubicBezTo>
                    <a:pt x="51" y="30"/>
                    <a:pt x="47" y="31"/>
                    <a:pt x="43" y="32"/>
                  </a:cubicBezTo>
                  <a:cubicBezTo>
                    <a:pt x="39" y="34"/>
                    <a:pt x="36" y="35"/>
                    <a:pt x="33" y="37"/>
                  </a:cubicBezTo>
                  <a:cubicBezTo>
                    <a:pt x="31" y="39"/>
                    <a:pt x="29" y="40"/>
                    <a:pt x="26" y="43"/>
                  </a:cubicBezTo>
                  <a:cubicBezTo>
                    <a:pt x="22" y="45"/>
                    <a:pt x="19" y="48"/>
                    <a:pt x="16" y="52"/>
                  </a:cubicBezTo>
                  <a:cubicBezTo>
                    <a:pt x="15" y="53"/>
                    <a:pt x="13" y="55"/>
                    <a:pt x="12" y="56"/>
                  </a:cubicBezTo>
                  <a:cubicBezTo>
                    <a:pt x="11" y="57"/>
                    <a:pt x="10" y="58"/>
                    <a:pt x="8" y="58"/>
                  </a:cubicBezTo>
                  <a:cubicBezTo>
                    <a:pt x="5" y="58"/>
                    <a:pt x="4" y="57"/>
                    <a:pt x="2" y="55"/>
                  </a:cubicBezTo>
                  <a:cubicBezTo>
                    <a:pt x="1" y="52"/>
                    <a:pt x="0" y="50"/>
                    <a:pt x="0" y="49"/>
                  </a:cubicBezTo>
                  <a:cubicBezTo>
                    <a:pt x="0" y="46"/>
                    <a:pt x="1" y="44"/>
                    <a:pt x="3" y="43"/>
                  </a:cubicBezTo>
                  <a:cubicBezTo>
                    <a:pt x="4" y="41"/>
                    <a:pt x="6" y="39"/>
                    <a:pt x="7" y="38"/>
                  </a:cubicBezTo>
                  <a:cubicBezTo>
                    <a:pt x="9" y="36"/>
                    <a:pt x="10" y="34"/>
                    <a:pt x="13" y="32"/>
                  </a:cubicBezTo>
                  <a:cubicBezTo>
                    <a:pt x="15" y="30"/>
                    <a:pt x="17" y="28"/>
                    <a:pt x="19" y="27"/>
                  </a:cubicBezTo>
                  <a:cubicBezTo>
                    <a:pt x="24" y="23"/>
                    <a:pt x="30" y="20"/>
                    <a:pt x="35" y="18"/>
                  </a:cubicBezTo>
                  <a:cubicBezTo>
                    <a:pt x="40" y="16"/>
                    <a:pt x="46" y="15"/>
                    <a:pt x="52" y="15"/>
                  </a:cubicBezTo>
                  <a:cubicBezTo>
                    <a:pt x="53" y="15"/>
                    <a:pt x="55" y="15"/>
                    <a:pt x="57" y="15"/>
                  </a:cubicBezTo>
                  <a:cubicBezTo>
                    <a:pt x="58" y="15"/>
                    <a:pt x="60" y="15"/>
                    <a:pt x="61" y="15"/>
                  </a:cubicBezTo>
                  <a:cubicBezTo>
                    <a:pt x="65" y="16"/>
                    <a:pt x="68" y="18"/>
                    <a:pt x="70" y="21"/>
                  </a:cubicBezTo>
                  <a:cubicBezTo>
                    <a:pt x="72" y="25"/>
                    <a:pt x="73" y="28"/>
                    <a:pt x="72" y="33"/>
                  </a:cubicBezTo>
                  <a:cubicBezTo>
                    <a:pt x="71" y="38"/>
                    <a:pt x="70" y="43"/>
                    <a:pt x="69" y="47"/>
                  </a:cubicBezTo>
                  <a:cubicBezTo>
                    <a:pt x="68" y="52"/>
                    <a:pt x="66" y="55"/>
                    <a:pt x="65" y="58"/>
                  </a:cubicBezTo>
                  <a:cubicBezTo>
                    <a:pt x="63" y="61"/>
                    <a:pt x="62" y="64"/>
                    <a:pt x="61" y="66"/>
                  </a:cubicBezTo>
                  <a:cubicBezTo>
                    <a:pt x="60" y="69"/>
                    <a:pt x="58" y="72"/>
                    <a:pt x="56" y="76"/>
                  </a:cubicBezTo>
                  <a:cubicBezTo>
                    <a:pt x="55" y="79"/>
                    <a:pt x="54" y="81"/>
                    <a:pt x="53" y="83"/>
                  </a:cubicBezTo>
                  <a:cubicBezTo>
                    <a:pt x="51" y="86"/>
                    <a:pt x="51" y="88"/>
                    <a:pt x="50" y="90"/>
                  </a:cubicBezTo>
                  <a:cubicBezTo>
                    <a:pt x="51" y="92"/>
                    <a:pt x="51" y="94"/>
                    <a:pt x="52" y="96"/>
                  </a:cubicBezTo>
                  <a:cubicBezTo>
                    <a:pt x="54" y="99"/>
                    <a:pt x="55" y="101"/>
                    <a:pt x="57" y="104"/>
                  </a:cubicBezTo>
                  <a:cubicBezTo>
                    <a:pt x="59" y="107"/>
                    <a:pt x="60" y="110"/>
                    <a:pt x="62" y="113"/>
                  </a:cubicBezTo>
                  <a:cubicBezTo>
                    <a:pt x="65" y="116"/>
                    <a:pt x="67" y="118"/>
                    <a:pt x="69" y="120"/>
                  </a:cubicBezTo>
                  <a:cubicBezTo>
                    <a:pt x="69" y="120"/>
                    <a:pt x="70" y="121"/>
                    <a:pt x="71" y="122"/>
                  </a:cubicBezTo>
                  <a:cubicBezTo>
                    <a:pt x="72" y="123"/>
                    <a:pt x="73" y="124"/>
                    <a:pt x="74" y="125"/>
                  </a:cubicBezTo>
                  <a:cubicBezTo>
                    <a:pt x="75" y="126"/>
                    <a:pt x="76" y="127"/>
                    <a:pt x="78" y="128"/>
                  </a:cubicBezTo>
                  <a:cubicBezTo>
                    <a:pt x="79" y="129"/>
                    <a:pt x="79" y="129"/>
                    <a:pt x="79" y="130"/>
                  </a:cubicBezTo>
                  <a:cubicBezTo>
                    <a:pt x="82" y="132"/>
                    <a:pt x="84" y="134"/>
                    <a:pt x="84" y="136"/>
                  </a:cubicBezTo>
                  <a:cubicBezTo>
                    <a:pt x="84" y="138"/>
                    <a:pt x="84" y="140"/>
                    <a:pt x="83" y="143"/>
                  </a:cubicBezTo>
                  <a:cubicBezTo>
                    <a:pt x="81" y="146"/>
                    <a:pt x="79" y="146"/>
                    <a:pt x="75" y="145"/>
                  </a:cubicBezTo>
                  <a:cubicBezTo>
                    <a:pt x="74" y="145"/>
                    <a:pt x="72" y="144"/>
                    <a:pt x="70" y="143"/>
                  </a:cubicBezTo>
                  <a:cubicBezTo>
                    <a:pt x="68" y="141"/>
                    <a:pt x="67" y="140"/>
                    <a:pt x="66" y="140"/>
                  </a:cubicBezTo>
                  <a:cubicBezTo>
                    <a:pt x="62" y="137"/>
                    <a:pt x="59" y="133"/>
                    <a:pt x="55" y="129"/>
                  </a:cubicBezTo>
                  <a:cubicBezTo>
                    <a:pt x="51" y="125"/>
                    <a:pt x="48" y="121"/>
                    <a:pt x="45" y="117"/>
                  </a:cubicBezTo>
                  <a:cubicBezTo>
                    <a:pt x="44" y="115"/>
                    <a:pt x="42" y="113"/>
                    <a:pt x="41" y="111"/>
                  </a:cubicBezTo>
                  <a:cubicBezTo>
                    <a:pt x="40" y="109"/>
                    <a:pt x="39" y="108"/>
                    <a:pt x="39" y="108"/>
                  </a:cubicBezTo>
                  <a:cubicBezTo>
                    <a:pt x="39" y="108"/>
                    <a:pt x="39" y="108"/>
                    <a:pt x="38" y="110"/>
                  </a:cubicBezTo>
                  <a:cubicBezTo>
                    <a:pt x="38" y="111"/>
                    <a:pt x="38" y="112"/>
                    <a:pt x="37" y="114"/>
                  </a:cubicBezTo>
                  <a:close/>
                  <a:moveTo>
                    <a:pt x="119" y="136"/>
                  </a:moveTo>
                  <a:cubicBezTo>
                    <a:pt x="119" y="135"/>
                    <a:pt x="119" y="134"/>
                    <a:pt x="119" y="132"/>
                  </a:cubicBezTo>
                  <a:cubicBezTo>
                    <a:pt x="118" y="130"/>
                    <a:pt x="118" y="128"/>
                    <a:pt x="118" y="126"/>
                  </a:cubicBezTo>
                  <a:cubicBezTo>
                    <a:pt x="118" y="124"/>
                    <a:pt x="118" y="123"/>
                    <a:pt x="118" y="121"/>
                  </a:cubicBezTo>
                  <a:cubicBezTo>
                    <a:pt x="118" y="119"/>
                    <a:pt x="118" y="118"/>
                    <a:pt x="118" y="117"/>
                  </a:cubicBezTo>
                  <a:cubicBezTo>
                    <a:pt x="118" y="116"/>
                    <a:pt x="117" y="115"/>
                    <a:pt x="117" y="114"/>
                  </a:cubicBezTo>
                  <a:cubicBezTo>
                    <a:pt x="116" y="113"/>
                    <a:pt x="116" y="111"/>
                    <a:pt x="116" y="110"/>
                  </a:cubicBezTo>
                  <a:cubicBezTo>
                    <a:pt x="118" y="93"/>
                    <a:pt x="121" y="76"/>
                    <a:pt x="123" y="59"/>
                  </a:cubicBezTo>
                  <a:cubicBezTo>
                    <a:pt x="126" y="43"/>
                    <a:pt x="129" y="26"/>
                    <a:pt x="133" y="9"/>
                  </a:cubicBezTo>
                  <a:cubicBezTo>
                    <a:pt x="133" y="7"/>
                    <a:pt x="134" y="5"/>
                    <a:pt x="135" y="3"/>
                  </a:cubicBezTo>
                  <a:cubicBezTo>
                    <a:pt x="136" y="1"/>
                    <a:pt x="138" y="0"/>
                    <a:pt x="140" y="0"/>
                  </a:cubicBezTo>
                  <a:cubicBezTo>
                    <a:pt x="147" y="0"/>
                    <a:pt x="150" y="3"/>
                    <a:pt x="150" y="10"/>
                  </a:cubicBezTo>
                  <a:cubicBezTo>
                    <a:pt x="150" y="14"/>
                    <a:pt x="150" y="17"/>
                    <a:pt x="149" y="21"/>
                  </a:cubicBezTo>
                  <a:cubicBezTo>
                    <a:pt x="147" y="24"/>
                    <a:pt x="146" y="27"/>
                    <a:pt x="146" y="30"/>
                  </a:cubicBezTo>
                  <a:cubicBezTo>
                    <a:pt x="143" y="40"/>
                    <a:pt x="141" y="51"/>
                    <a:pt x="140" y="61"/>
                  </a:cubicBezTo>
                  <a:cubicBezTo>
                    <a:pt x="138" y="72"/>
                    <a:pt x="137" y="83"/>
                    <a:pt x="136" y="93"/>
                  </a:cubicBezTo>
                  <a:cubicBezTo>
                    <a:pt x="139" y="92"/>
                    <a:pt x="142" y="91"/>
                    <a:pt x="146" y="89"/>
                  </a:cubicBezTo>
                  <a:cubicBezTo>
                    <a:pt x="150" y="88"/>
                    <a:pt x="155" y="87"/>
                    <a:pt x="159" y="85"/>
                  </a:cubicBezTo>
                  <a:cubicBezTo>
                    <a:pt x="164" y="84"/>
                    <a:pt x="168" y="83"/>
                    <a:pt x="173" y="82"/>
                  </a:cubicBezTo>
                  <a:cubicBezTo>
                    <a:pt x="178" y="81"/>
                    <a:pt x="182" y="81"/>
                    <a:pt x="185" y="81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9" y="81"/>
                    <a:pt x="190" y="81"/>
                    <a:pt x="191" y="81"/>
                  </a:cubicBezTo>
                  <a:cubicBezTo>
                    <a:pt x="192" y="81"/>
                    <a:pt x="193" y="81"/>
                    <a:pt x="193" y="81"/>
                  </a:cubicBezTo>
                  <a:cubicBezTo>
                    <a:pt x="196" y="82"/>
                    <a:pt x="196" y="83"/>
                    <a:pt x="196" y="86"/>
                  </a:cubicBezTo>
                  <a:cubicBezTo>
                    <a:pt x="195" y="89"/>
                    <a:pt x="191" y="91"/>
                    <a:pt x="184" y="94"/>
                  </a:cubicBezTo>
                  <a:cubicBezTo>
                    <a:pt x="182" y="95"/>
                    <a:pt x="178" y="96"/>
                    <a:pt x="175" y="97"/>
                  </a:cubicBezTo>
                  <a:cubicBezTo>
                    <a:pt x="171" y="98"/>
                    <a:pt x="167" y="99"/>
                    <a:pt x="164" y="101"/>
                  </a:cubicBezTo>
                  <a:cubicBezTo>
                    <a:pt x="160" y="102"/>
                    <a:pt x="157" y="103"/>
                    <a:pt x="153" y="105"/>
                  </a:cubicBezTo>
                  <a:cubicBezTo>
                    <a:pt x="150" y="106"/>
                    <a:pt x="148" y="107"/>
                    <a:pt x="146" y="108"/>
                  </a:cubicBezTo>
                  <a:cubicBezTo>
                    <a:pt x="139" y="112"/>
                    <a:pt x="135" y="118"/>
                    <a:pt x="135" y="126"/>
                  </a:cubicBezTo>
                  <a:cubicBezTo>
                    <a:pt x="135" y="131"/>
                    <a:pt x="136" y="135"/>
                    <a:pt x="137" y="140"/>
                  </a:cubicBezTo>
                  <a:cubicBezTo>
                    <a:pt x="138" y="144"/>
                    <a:pt x="138" y="148"/>
                    <a:pt x="138" y="153"/>
                  </a:cubicBezTo>
                  <a:cubicBezTo>
                    <a:pt x="138" y="154"/>
                    <a:pt x="137" y="156"/>
                    <a:pt x="136" y="157"/>
                  </a:cubicBezTo>
                  <a:cubicBezTo>
                    <a:pt x="134" y="157"/>
                    <a:pt x="133" y="158"/>
                    <a:pt x="132" y="158"/>
                  </a:cubicBezTo>
                  <a:cubicBezTo>
                    <a:pt x="129" y="158"/>
                    <a:pt x="127" y="157"/>
                    <a:pt x="126" y="155"/>
                  </a:cubicBezTo>
                  <a:cubicBezTo>
                    <a:pt x="124" y="154"/>
                    <a:pt x="123" y="152"/>
                    <a:pt x="122" y="149"/>
                  </a:cubicBezTo>
                  <a:cubicBezTo>
                    <a:pt x="121" y="147"/>
                    <a:pt x="121" y="145"/>
                    <a:pt x="120" y="142"/>
                  </a:cubicBezTo>
                  <a:cubicBezTo>
                    <a:pt x="120" y="140"/>
                    <a:pt x="119" y="138"/>
                    <a:pt x="119" y="1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7"/>
            <p:cNvSpPr>
              <a:spLocks noEditPoints="1"/>
            </p:cNvSpPr>
            <p:nvPr/>
          </p:nvSpPr>
          <p:spPr bwMode="auto">
            <a:xfrm>
              <a:off x="5762" y="2787"/>
              <a:ext cx="355" cy="274"/>
            </a:xfrm>
            <a:custGeom>
              <a:avLst/>
              <a:gdLst>
                <a:gd name="T0" fmla="*/ 26 w 133"/>
                <a:gd name="T1" fmla="*/ 100 h 102"/>
                <a:gd name="T2" fmla="*/ 23 w 133"/>
                <a:gd name="T3" fmla="*/ 92 h 102"/>
                <a:gd name="T4" fmla="*/ 27 w 133"/>
                <a:gd name="T5" fmla="*/ 80 h 102"/>
                <a:gd name="T6" fmla="*/ 31 w 133"/>
                <a:gd name="T7" fmla="*/ 70 h 102"/>
                <a:gd name="T8" fmla="*/ 33 w 133"/>
                <a:gd name="T9" fmla="*/ 59 h 102"/>
                <a:gd name="T10" fmla="*/ 30 w 133"/>
                <a:gd name="T11" fmla="*/ 49 h 102"/>
                <a:gd name="T12" fmla="*/ 23 w 133"/>
                <a:gd name="T13" fmla="*/ 46 h 102"/>
                <a:gd name="T14" fmla="*/ 11 w 133"/>
                <a:gd name="T15" fmla="*/ 45 h 102"/>
                <a:gd name="T16" fmla="*/ 4 w 133"/>
                <a:gd name="T17" fmla="*/ 39 h 102"/>
                <a:gd name="T18" fmla="*/ 0 w 133"/>
                <a:gd name="T19" fmla="*/ 30 h 102"/>
                <a:gd name="T20" fmla="*/ 0 w 133"/>
                <a:gd name="T21" fmla="*/ 20 h 102"/>
                <a:gd name="T22" fmla="*/ 10 w 133"/>
                <a:gd name="T23" fmla="*/ 4 h 102"/>
                <a:gd name="T24" fmla="*/ 28 w 133"/>
                <a:gd name="T25" fmla="*/ 0 h 102"/>
                <a:gd name="T26" fmla="*/ 48 w 133"/>
                <a:gd name="T27" fmla="*/ 12 h 102"/>
                <a:gd name="T28" fmla="*/ 57 w 133"/>
                <a:gd name="T29" fmla="*/ 36 h 102"/>
                <a:gd name="T30" fmla="*/ 57 w 133"/>
                <a:gd name="T31" fmla="*/ 58 h 102"/>
                <a:gd name="T32" fmla="*/ 50 w 133"/>
                <a:gd name="T33" fmla="*/ 80 h 102"/>
                <a:gd name="T34" fmla="*/ 36 w 133"/>
                <a:gd name="T35" fmla="*/ 99 h 102"/>
                <a:gd name="T36" fmla="*/ 26 w 133"/>
                <a:gd name="T37" fmla="*/ 100 h 102"/>
                <a:gd name="T38" fmla="*/ 101 w 133"/>
                <a:gd name="T39" fmla="*/ 100 h 102"/>
                <a:gd name="T40" fmla="*/ 99 w 133"/>
                <a:gd name="T41" fmla="*/ 92 h 102"/>
                <a:gd name="T42" fmla="*/ 103 w 133"/>
                <a:gd name="T43" fmla="*/ 80 h 102"/>
                <a:gd name="T44" fmla="*/ 106 w 133"/>
                <a:gd name="T45" fmla="*/ 70 h 102"/>
                <a:gd name="T46" fmla="*/ 108 w 133"/>
                <a:gd name="T47" fmla="*/ 59 h 102"/>
                <a:gd name="T48" fmla="*/ 106 w 133"/>
                <a:gd name="T49" fmla="*/ 49 h 102"/>
                <a:gd name="T50" fmla="*/ 98 w 133"/>
                <a:gd name="T51" fmla="*/ 46 h 102"/>
                <a:gd name="T52" fmla="*/ 87 w 133"/>
                <a:gd name="T53" fmla="*/ 45 h 102"/>
                <a:gd name="T54" fmla="*/ 79 w 133"/>
                <a:gd name="T55" fmla="*/ 39 h 102"/>
                <a:gd name="T56" fmla="*/ 76 w 133"/>
                <a:gd name="T57" fmla="*/ 30 h 102"/>
                <a:gd name="T58" fmla="*/ 75 w 133"/>
                <a:gd name="T59" fmla="*/ 20 h 102"/>
                <a:gd name="T60" fmla="*/ 86 w 133"/>
                <a:gd name="T61" fmla="*/ 4 h 102"/>
                <a:gd name="T62" fmla="*/ 103 w 133"/>
                <a:gd name="T63" fmla="*/ 0 h 102"/>
                <a:gd name="T64" fmla="*/ 124 w 133"/>
                <a:gd name="T65" fmla="*/ 12 h 102"/>
                <a:gd name="T66" fmla="*/ 132 w 133"/>
                <a:gd name="T67" fmla="*/ 36 h 102"/>
                <a:gd name="T68" fmla="*/ 132 w 133"/>
                <a:gd name="T69" fmla="*/ 58 h 102"/>
                <a:gd name="T70" fmla="*/ 126 w 133"/>
                <a:gd name="T71" fmla="*/ 80 h 102"/>
                <a:gd name="T72" fmla="*/ 112 w 133"/>
                <a:gd name="T73" fmla="*/ 99 h 102"/>
                <a:gd name="T74" fmla="*/ 101 w 133"/>
                <a:gd name="T75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" h="102">
                  <a:moveTo>
                    <a:pt x="26" y="100"/>
                  </a:moveTo>
                  <a:cubicBezTo>
                    <a:pt x="23" y="99"/>
                    <a:pt x="22" y="96"/>
                    <a:pt x="23" y="92"/>
                  </a:cubicBezTo>
                  <a:cubicBezTo>
                    <a:pt x="24" y="88"/>
                    <a:pt x="25" y="84"/>
                    <a:pt x="27" y="80"/>
                  </a:cubicBezTo>
                  <a:cubicBezTo>
                    <a:pt x="28" y="76"/>
                    <a:pt x="30" y="73"/>
                    <a:pt x="31" y="70"/>
                  </a:cubicBezTo>
                  <a:cubicBezTo>
                    <a:pt x="32" y="67"/>
                    <a:pt x="33" y="64"/>
                    <a:pt x="33" y="59"/>
                  </a:cubicBezTo>
                  <a:cubicBezTo>
                    <a:pt x="33" y="56"/>
                    <a:pt x="32" y="52"/>
                    <a:pt x="30" y="49"/>
                  </a:cubicBezTo>
                  <a:cubicBezTo>
                    <a:pt x="29" y="46"/>
                    <a:pt x="26" y="45"/>
                    <a:pt x="23" y="46"/>
                  </a:cubicBezTo>
                  <a:cubicBezTo>
                    <a:pt x="18" y="47"/>
                    <a:pt x="14" y="47"/>
                    <a:pt x="11" y="45"/>
                  </a:cubicBezTo>
                  <a:cubicBezTo>
                    <a:pt x="8" y="44"/>
                    <a:pt x="6" y="42"/>
                    <a:pt x="4" y="39"/>
                  </a:cubicBezTo>
                  <a:cubicBezTo>
                    <a:pt x="2" y="37"/>
                    <a:pt x="1" y="33"/>
                    <a:pt x="0" y="30"/>
                  </a:cubicBezTo>
                  <a:cubicBezTo>
                    <a:pt x="0" y="26"/>
                    <a:pt x="0" y="23"/>
                    <a:pt x="0" y="20"/>
                  </a:cubicBezTo>
                  <a:cubicBezTo>
                    <a:pt x="1" y="12"/>
                    <a:pt x="4" y="7"/>
                    <a:pt x="10" y="4"/>
                  </a:cubicBezTo>
                  <a:cubicBezTo>
                    <a:pt x="16" y="1"/>
                    <a:pt x="22" y="0"/>
                    <a:pt x="28" y="0"/>
                  </a:cubicBezTo>
                  <a:cubicBezTo>
                    <a:pt x="36" y="1"/>
                    <a:pt x="43" y="5"/>
                    <a:pt x="48" y="12"/>
                  </a:cubicBezTo>
                  <a:cubicBezTo>
                    <a:pt x="53" y="18"/>
                    <a:pt x="56" y="26"/>
                    <a:pt x="57" y="36"/>
                  </a:cubicBezTo>
                  <a:cubicBezTo>
                    <a:pt x="58" y="42"/>
                    <a:pt x="57" y="50"/>
                    <a:pt x="57" y="58"/>
                  </a:cubicBezTo>
                  <a:cubicBezTo>
                    <a:pt x="56" y="66"/>
                    <a:pt x="54" y="73"/>
                    <a:pt x="50" y="80"/>
                  </a:cubicBezTo>
                  <a:cubicBezTo>
                    <a:pt x="46" y="90"/>
                    <a:pt x="41" y="96"/>
                    <a:pt x="36" y="99"/>
                  </a:cubicBezTo>
                  <a:cubicBezTo>
                    <a:pt x="32" y="102"/>
                    <a:pt x="28" y="102"/>
                    <a:pt x="26" y="100"/>
                  </a:cubicBezTo>
                  <a:close/>
                  <a:moveTo>
                    <a:pt x="101" y="100"/>
                  </a:moveTo>
                  <a:cubicBezTo>
                    <a:pt x="99" y="99"/>
                    <a:pt x="98" y="96"/>
                    <a:pt x="99" y="92"/>
                  </a:cubicBezTo>
                  <a:cubicBezTo>
                    <a:pt x="99" y="88"/>
                    <a:pt x="101" y="84"/>
                    <a:pt x="103" y="80"/>
                  </a:cubicBezTo>
                  <a:cubicBezTo>
                    <a:pt x="104" y="76"/>
                    <a:pt x="105" y="73"/>
                    <a:pt x="106" y="70"/>
                  </a:cubicBezTo>
                  <a:cubicBezTo>
                    <a:pt x="108" y="67"/>
                    <a:pt x="108" y="64"/>
                    <a:pt x="108" y="59"/>
                  </a:cubicBezTo>
                  <a:cubicBezTo>
                    <a:pt x="108" y="56"/>
                    <a:pt x="107" y="52"/>
                    <a:pt x="106" y="49"/>
                  </a:cubicBezTo>
                  <a:cubicBezTo>
                    <a:pt x="104" y="46"/>
                    <a:pt x="102" y="45"/>
                    <a:pt x="98" y="46"/>
                  </a:cubicBezTo>
                  <a:cubicBezTo>
                    <a:pt x="93" y="47"/>
                    <a:pt x="90" y="47"/>
                    <a:pt x="87" y="45"/>
                  </a:cubicBezTo>
                  <a:cubicBezTo>
                    <a:pt x="84" y="44"/>
                    <a:pt x="81" y="42"/>
                    <a:pt x="79" y="39"/>
                  </a:cubicBezTo>
                  <a:cubicBezTo>
                    <a:pt x="77" y="37"/>
                    <a:pt x="76" y="33"/>
                    <a:pt x="76" y="30"/>
                  </a:cubicBezTo>
                  <a:cubicBezTo>
                    <a:pt x="75" y="26"/>
                    <a:pt x="75" y="23"/>
                    <a:pt x="75" y="20"/>
                  </a:cubicBezTo>
                  <a:cubicBezTo>
                    <a:pt x="76" y="12"/>
                    <a:pt x="80" y="7"/>
                    <a:pt x="86" y="4"/>
                  </a:cubicBezTo>
                  <a:cubicBezTo>
                    <a:pt x="92" y="1"/>
                    <a:pt x="97" y="0"/>
                    <a:pt x="103" y="0"/>
                  </a:cubicBezTo>
                  <a:cubicBezTo>
                    <a:pt x="112" y="1"/>
                    <a:pt x="119" y="5"/>
                    <a:pt x="124" y="12"/>
                  </a:cubicBezTo>
                  <a:cubicBezTo>
                    <a:pt x="128" y="18"/>
                    <a:pt x="131" y="26"/>
                    <a:pt x="132" y="36"/>
                  </a:cubicBezTo>
                  <a:cubicBezTo>
                    <a:pt x="133" y="42"/>
                    <a:pt x="133" y="50"/>
                    <a:pt x="132" y="58"/>
                  </a:cubicBezTo>
                  <a:cubicBezTo>
                    <a:pt x="131" y="66"/>
                    <a:pt x="129" y="73"/>
                    <a:pt x="126" y="80"/>
                  </a:cubicBezTo>
                  <a:cubicBezTo>
                    <a:pt x="121" y="90"/>
                    <a:pt x="117" y="96"/>
                    <a:pt x="112" y="99"/>
                  </a:cubicBezTo>
                  <a:cubicBezTo>
                    <a:pt x="107" y="102"/>
                    <a:pt x="104" y="102"/>
                    <a:pt x="101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0" y="6176365"/>
            <a:ext cx="7559675" cy="3997739"/>
            <a:chOff x="368300" y="2133862"/>
            <a:chExt cx="10323513" cy="5459324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" t="47041" b="3256"/>
            <a:stretch/>
          </p:blipFill>
          <p:spPr>
            <a:xfrm>
              <a:off x="368300" y="2133862"/>
              <a:ext cx="10323513" cy="346662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0" t="71452" r="378"/>
            <a:stretch/>
          </p:blipFill>
          <p:spPr>
            <a:xfrm>
              <a:off x="368300" y="5602072"/>
              <a:ext cx="10323513" cy="1991114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2123677" y="6597267"/>
            <a:ext cx="3421349" cy="2705384"/>
            <a:chOff x="1990984" y="6451859"/>
            <a:chExt cx="3577589" cy="2828929"/>
          </a:xfrm>
        </p:grpSpPr>
        <p:grpSp>
          <p:nvGrpSpPr>
            <p:cNvPr id="37" name="그룹 36"/>
            <p:cNvGrpSpPr/>
            <p:nvPr/>
          </p:nvGrpSpPr>
          <p:grpSpPr>
            <a:xfrm>
              <a:off x="1990984" y="6451859"/>
              <a:ext cx="3577589" cy="2828929"/>
              <a:chOff x="1990727" y="6746878"/>
              <a:chExt cx="3838576" cy="3035301"/>
            </a:xfrm>
          </p:grpSpPr>
          <p:sp>
            <p:nvSpPr>
              <p:cNvPr id="42" name="Freeform 27"/>
              <p:cNvSpPr>
                <a:spLocks/>
              </p:cNvSpPr>
              <p:nvPr/>
            </p:nvSpPr>
            <p:spPr bwMode="auto">
              <a:xfrm>
                <a:off x="1990727" y="6746879"/>
                <a:ext cx="2292351" cy="2359026"/>
              </a:xfrm>
              <a:custGeom>
                <a:avLst/>
                <a:gdLst>
                  <a:gd name="T0" fmla="*/ 452 w 540"/>
                  <a:gd name="T1" fmla="*/ 55 h 555"/>
                  <a:gd name="T2" fmla="*/ 284 w 540"/>
                  <a:gd name="T3" fmla="*/ 0 h 555"/>
                  <a:gd name="T4" fmla="*/ 0 w 540"/>
                  <a:gd name="T5" fmla="*/ 284 h 555"/>
                  <a:gd name="T6" fmla="*/ 197 w 540"/>
                  <a:gd name="T7" fmla="*/ 555 h 555"/>
                  <a:gd name="T8" fmla="*/ 168 w 540"/>
                  <a:gd name="T9" fmla="*/ 430 h 555"/>
                  <a:gd name="T10" fmla="*/ 365 w 540"/>
                  <a:gd name="T11" fmla="*/ 160 h 555"/>
                  <a:gd name="T12" fmla="*/ 452 w 540"/>
                  <a:gd name="T13" fmla="*/ 146 h 555"/>
                  <a:gd name="T14" fmla="*/ 540 w 540"/>
                  <a:gd name="T15" fmla="*/ 160 h 555"/>
                  <a:gd name="T16" fmla="*/ 452 w 540"/>
                  <a:gd name="T17" fmla="*/ 55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" h="555">
                    <a:moveTo>
                      <a:pt x="452" y="55"/>
                    </a:moveTo>
                    <a:cubicBezTo>
                      <a:pt x="405" y="21"/>
                      <a:pt x="347" y="0"/>
                      <a:pt x="284" y="0"/>
                    </a:cubicBezTo>
                    <a:cubicBezTo>
                      <a:pt x="127" y="0"/>
                      <a:pt x="0" y="128"/>
                      <a:pt x="0" y="284"/>
                    </a:cubicBezTo>
                    <a:cubicBezTo>
                      <a:pt x="0" y="411"/>
                      <a:pt x="83" y="518"/>
                      <a:pt x="197" y="555"/>
                    </a:cubicBezTo>
                    <a:cubicBezTo>
                      <a:pt x="179" y="517"/>
                      <a:pt x="168" y="475"/>
                      <a:pt x="168" y="430"/>
                    </a:cubicBezTo>
                    <a:cubicBezTo>
                      <a:pt x="168" y="304"/>
                      <a:pt x="251" y="197"/>
                      <a:pt x="365" y="160"/>
                    </a:cubicBezTo>
                    <a:cubicBezTo>
                      <a:pt x="392" y="151"/>
                      <a:pt x="422" y="146"/>
                      <a:pt x="452" y="146"/>
                    </a:cubicBezTo>
                    <a:cubicBezTo>
                      <a:pt x="483" y="146"/>
                      <a:pt x="512" y="151"/>
                      <a:pt x="540" y="160"/>
                    </a:cubicBezTo>
                    <a:cubicBezTo>
                      <a:pt x="519" y="118"/>
                      <a:pt x="489" y="83"/>
                      <a:pt x="452" y="55"/>
                    </a:cubicBezTo>
                    <a:close/>
                  </a:path>
                </a:pathLst>
              </a:custGeom>
              <a:solidFill>
                <a:srgbClr val="1DA0DB"/>
              </a:solidFill>
              <a:ln w="9525">
                <a:solidFill>
                  <a:srgbClr val="00A1E2"/>
                </a:solidFill>
                <a:round/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28"/>
              <p:cNvSpPr>
                <a:spLocks/>
              </p:cNvSpPr>
              <p:nvPr/>
            </p:nvSpPr>
            <p:spPr bwMode="auto">
              <a:xfrm>
                <a:off x="2703515" y="7427916"/>
                <a:ext cx="2293938" cy="2354263"/>
              </a:xfrm>
              <a:custGeom>
                <a:avLst/>
                <a:gdLst>
                  <a:gd name="T0" fmla="*/ 452 w 540"/>
                  <a:gd name="T1" fmla="*/ 408 h 554"/>
                  <a:gd name="T2" fmla="*/ 284 w 540"/>
                  <a:gd name="T3" fmla="*/ 353 h 554"/>
                  <a:gd name="T4" fmla="*/ 168 w 540"/>
                  <a:gd name="T5" fmla="*/ 124 h 554"/>
                  <a:gd name="T6" fmla="*/ 197 w 540"/>
                  <a:gd name="T7" fmla="*/ 0 h 554"/>
                  <a:gd name="T8" fmla="*/ 0 w 540"/>
                  <a:gd name="T9" fmla="*/ 270 h 554"/>
                  <a:gd name="T10" fmla="*/ 29 w 540"/>
                  <a:gd name="T11" fmla="*/ 395 h 554"/>
                  <a:gd name="T12" fmla="*/ 284 w 540"/>
                  <a:gd name="T13" fmla="*/ 554 h 554"/>
                  <a:gd name="T14" fmla="*/ 540 w 540"/>
                  <a:gd name="T15" fmla="*/ 395 h 554"/>
                  <a:gd name="T16" fmla="*/ 452 w 540"/>
                  <a:gd name="T17" fmla="*/ 408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0" h="554">
                    <a:moveTo>
                      <a:pt x="452" y="408"/>
                    </a:moveTo>
                    <a:cubicBezTo>
                      <a:pt x="389" y="408"/>
                      <a:pt x="331" y="388"/>
                      <a:pt x="284" y="353"/>
                    </a:cubicBezTo>
                    <a:cubicBezTo>
                      <a:pt x="214" y="302"/>
                      <a:pt x="168" y="218"/>
                      <a:pt x="168" y="124"/>
                    </a:cubicBezTo>
                    <a:cubicBezTo>
                      <a:pt x="168" y="80"/>
                      <a:pt x="179" y="38"/>
                      <a:pt x="197" y="0"/>
                    </a:cubicBezTo>
                    <a:cubicBezTo>
                      <a:pt x="83" y="37"/>
                      <a:pt x="0" y="144"/>
                      <a:pt x="0" y="270"/>
                    </a:cubicBezTo>
                    <a:cubicBezTo>
                      <a:pt x="0" y="315"/>
                      <a:pt x="11" y="357"/>
                      <a:pt x="29" y="395"/>
                    </a:cubicBezTo>
                    <a:cubicBezTo>
                      <a:pt x="75" y="489"/>
                      <a:pt x="172" y="554"/>
                      <a:pt x="284" y="554"/>
                    </a:cubicBezTo>
                    <a:cubicBezTo>
                      <a:pt x="397" y="554"/>
                      <a:pt x="494" y="489"/>
                      <a:pt x="540" y="395"/>
                    </a:cubicBezTo>
                    <a:cubicBezTo>
                      <a:pt x="512" y="404"/>
                      <a:pt x="483" y="408"/>
                      <a:pt x="452" y="408"/>
                    </a:cubicBezTo>
                    <a:close/>
                  </a:path>
                </a:pathLst>
              </a:custGeom>
              <a:solidFill>
                <a:srgbClr val="0963AC"/>
              </a:solidFill>
              <a:ln w="9525">
                <a:solidFill>
                  <a:srgbClr val="0062AC"/>
                </a:solidFill>
                <a:round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29"/>
              <p:cNvSpPr>
                <a:spLocks/>
              </p:cNvSpPr>
              <p:nvPr/>
            </p:nvSpPr>
            <p:spPr bwMode="auto">
              <a:xfrm>
                <a:off x="3417890" y="6746878"/>
                <a:ext cx="2411413" cy="2414588"/>
              </a:xfrm>
              <a:custGeom>
                <a:avLst/>
                <a:gdLst>
                  <a:gd name="T0" fmla="*/ 284 w 568"/>
                  <a:gd name="T1" fmla="*/ 0 h 568"/>
                  <a:gd name="T2" fmla="*/ 116 w 568"/>
                  <a:gd name="T3" fmla="*/ 55 h 568"/>
                  <a:gd name="T4" fmla="*/ 204 w 568"/>
                  <a:gd name="T5" fmla="*/ 160 h 568"/>
                  <a:gd name="T6" fmla="*/ 116 w 568"/>
                  <a:gd name="T7" fmla="*/ 146 h 568"/>
                  <a:gd name="T8" fmla="*/ 29 w 568"/>
                  <a:gd name="T9" fmla="*/ 160 h 568"/>
                  <a:gd name="T10" fmla="*/ 0 w 568"/>
                  <a:gd name="T11" fmla="*/ 284 h 568"/>
                  <a:gd name="T12" fmla="*/ 116 w 568"/>
                  <a:gd name="T13" fmla="*/ 513 h 568"/>
                  <a:gd name="T14" fmla="*/ 284 w 568"/>
                  <a:gd name="T15" fmla="*/ 568 h 568"/>
                  <a:gd name="T16" fmla="*/ 372 w 568"/>
                  <a:gd name="T17" fmla="*/ 555 h 568"/>
                  <a:gd name="T18" fmla="*/ 568 w 568"/>
                  <a:gd name="T19" fmla="*/ 284 h 568"/>
                  <a:gd name="T20" fmla="*/ 284 w 568"/>
                  <a:gd name="T21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8" h="568">
                    <a:moveTo>
                      <a:pt x="284" y="0"/>
                    </a:moveTo>
                    <a:cubicBezTo>
                      <a:pt x="221" y="0"/>
                      <a:pt x="163" y="21"/>
                      <a:pt x="116" y="55"/>
                    </a:cubicBezTo>
                    <a:cubicBezTo>
                      <a:pt x="153" y="83"/>
                      <a:pt x="183" y="118"/>
                      <a:pt x="204" y="160"/>
                    </a:cubicBezTo>
                    <a:cubicBezTo>
                      <a:pt x="176" y="151"/>
                      <a:pt x="147" y="146"/>
                      <a:pt x="116" y="146"/>
                    </a:cubicBezTo>
                    <a:cubicBezTo>
                      <a:pt x="86" y="146"/>
                      <a:pt x="56" y="151"/>
                      <a:pt x="29" y="160"/>
                    </a:cubicBezTo>
                    <a:cubicBezTo>
                      <a:pt x="11" y="198"/>
                      <a:pt x="0" y="240"/>
                      <a:pt x="0" y="284"/>
                    </a:cubicBezTo>
                    <a:cubicBezTo>
                      <a:pt x="0" y="378"/>
                      <a:pt x="46" y="462"/>
                      <a:pt x="116" y="513"/>
                    </a:cubicBezTo>
                    <a:cubicBezTo>
                      <a:pt x="163" y="548"/>
                      <a:pt x="221" y="568"/>
                      <a:pt x="284" y="568"/>
                    </a:cubicBezTo>
                    <a:cubicBezTo>
                      <a:pt x="315" y="568"/>
                      <a:pt x="344" y="564"/>
                      <a:pt x="372" y="555"/>
                    </a:cubicBezTo>
                    <a:cubicBezTo>
                      <a:pt x="486" y="518"/>
                      <a:pt x="568" y="411"/>
                      <a:pt x="568" y="284"/>
                    </a:cubicBezTo>
                    <a:cubicBezTo>
                      <a:pt x="568" y="128"/>
                      <a:pt x="441" y="0"/>
                      <a:pt x="284" y="0"/>
                    </a:cubicBezTo>
                    <a:close/>
                  </a:path>
                </a:pathLst>
              </a:custGeom>
              <a:solidFill>
                <a:srgbClr val="2050A4"/>
              </a:solidFill>
              <a:ln w="9525">
                <a:solidFill>
                  <a:srgbClr val="2050A4"/>
                </a:solidFill>
                <a:round/>
                <a:headEnd/>
                <a:tailEnd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Oval 30"/>
              <p:cNvSpPr>
                <a:spLocks noChangeArrowheads="1"/>
              </p:cNvSpPr>
              <p:nvPr/>
            </p:nvSpPr>
            <p:spPr bwMode="auto">
              <a:xfrm>
                <a:off x="3104357" y="7329489"/>
                <a:ext cx="1611313" cy="16160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442472" y="7363678"/>
              <a:ext cx="7104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고객</a:t>
              </a:r>
              <a:endPara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만족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93179" y="7123628"/>
              <a:ext cx="776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경쟁력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강화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66115" y="7123628"/>
              <a:ext cx="579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미래</a:t>
              </a:r>
              <a:endPara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algn="ctr"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경영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35078" y="8727820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0"/>
                </a:spcBef>
                <a:tabLst>
                  <a:tab pos="201439" algn="l"/>
                  <a:tab pos="276980" algn="l"/>
                  <a:tab pos="516189" algn="l"/>
                </a:tabLst>
              </a:pPr>
              <a:r>
                <a:rPr lang="ko-KR" altLang="en-US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희망 경영</a:t>
              </a:r>
              <a:endPara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9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3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경영방침 및 강점</a:t>
            </a:r>
            <a:endParaRPr lang="ko-KR" altLang="en-US" dirty="0">
              <a:solidFill>
                <a:srgbClr val="2050A4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9364" r="39978"/>
          <a:stretch/>
        </p:blipFill>
        <p:spPr>
          <a:xfrm>
            <a:off x="-13853" y="2730258"/>
            <a:ext cx="7573528" cy="747391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773653" y="3309072"/>
            <a:ext cx="4764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지리적 특성을 통한 합리적인 </a:t>
            </a:r>
            <a:r>
              <a:rPr lang="ko-KR" altLang="en-US" sz="1400" spc="-4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공사진행으로 </a:t>
            </a:r>
            <a:r>
              <a:rPr lang="ko-KR" altLang="en-US" sz="1400" spc="-4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공사비견적</a:t>
            </a:r>
            <a:r>
              <a:rPr lang="ko-KR" altLang="en-US" sz="1400" spc="-4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산출</a:t>
            </a:r>
            <a:endParaRPr lang="en-US" altLang="ko-KR" sz="1400" spc="-4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 rot="10800000">
            <a:off x="-3" y="4974995"/>
            <a:ext cx="7559675" cy="5735742"/>
          </a:xfrm>
          <a:prstGeom prst="rect">
            <a:avLst/>
          </a:prstGeom>
          <a:gradFill flip="none" rotWithShape="1">
            <a:gsLst>
              <a:gs pos="82000">
                <a:srgbClr val="FFFFFF">
                  <a:alpha val="0"/>
                </a:srgbClr>
              </a:gs>
              <a:gs pos="4000">
                <a:schemeClr val="bg1">
                  <a:alpha val="3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1501569" y="3256333"/>
            <a:ext cx="60581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269429" y="2882168"/>
            <a:ext cx="0" cy="3954452"/>
          </a:xfrm>
          <a:prstGeom prst="line">
            <a:avLst/>
          </a:prstGeom>
          <a:ln w="6350">
            <a:solidFill>
              <a:schemeClr val="bg1">
                <a:lumMod val="75000"/>
                <a:alpha val="25000"/>
              </a:schemeClr>
            </a:solidFill>
          </a:ln>
          <a:effectLst>
            <a:outerShdw blurRad="12700" dist="12700" dir="16200000" algn="t" rotWithShape="0">
              <a:prstClr val="black">
                <a:alpha val="9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각형 50"/>
          <p:cNvSpPr/>
          <p:nvPr/>
        </p:nvSpPr>
        <p:spPr>
          <a:xfrm>
            <a:off x="1448363" y="2887229"/>
            <a:ext cx="1590935" cy="368374"/>
          </a:xfrm>
          <a:prstGeom prst="homePlate">
            <a:avLst>
              <a:gd name="adj" fmla="val 0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33093" y="2942902"/>
            <a:ext cx="853439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650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tx1"/>
                    </a:gs>
                    <a:gs pos="57000">
                      <a:schemeClr val="tx1"/>
                    </a:gs>
                  </a:gsLst>
                  <a:lin ang="5400000" scaled="1"/>
                </a:gra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Unit cost</a:t>
            </a:r>
          </a:p>
        </p:txBody>
      </p:sp>
      <p:sp>
        <p:nvSpPr>
          <p:cNvPr id="53" name="타원 52"/>
          <p:cNvSpPr/>
          <p:nvPr/>
        </p:nvSpPr>
        <p:spPr>
          <a:xfrm>
            <a:off x="819008" y="2679784"/>
            <a:ext cx="880895" cy="880895"/>
          </a:xfrm>
          <a:prstGeom prst="ellipse">
            <a:avLst/>
          </a:prstGeom>
          <a:solidFill>
            <a:srgbClr val="00579B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04877" y="2926955"/>
            <a:ext cx="1760097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6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공사단가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경쟁력 보유 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44" y="3022718"/>
            <a:ext cx="99382" cy="97396"/>
          </a:xfrm>
          <a:prstGeom prst="rect">
            <a:avLst/>
          </a:prstGeom>
        </p:spPr>
      </p:pic>
      <p:grpSp>
        <p:nvGrpSpPr>
          <p:cNvPr id="56" name="Group 44"/>
          <p:cNvGrpSpPr>
            <a:grpSpLocks noChangeAspect="1"/>
          </p:cNvGrpSpPr>
          <p:nvPr/>
        </p:nvGrpSpPr>
        <p:grpSpPr bwMode="auto">
          <a:xfrm>
            <a:off x="1061002" y="2900281"/>
            <a:ext cx="445530" cy="426904"/>
            <a:chOff x="4417" y="3292"/>
            <a:chExt cx="598" cy="573"/>
          </a:xfrm>
          <a:solidFill>
            <a:schemeClr val="bg1"/>
          </a:solidFill>
        </p:grpSpPr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4417" y="3333"/>
              <a:ext cx="427" cy="532"/>
            </a:xfrm>
            <a:custGeom>
              <a:avLst/>
              <a:gdLst>
                <a:gd name="T0" fmla="*/ 108 w 158"/>
                <a:gd name="T1" fmla="*/ 121 h 197"/>
                <a:gd name="T2" fmla="*/ 121 w 158"/>
                <a:gd name="T3" fmla="*/ 57 h 197"/>
                <a:gd name="T4" fmla="*/ 123 w 158"/>
                <a:gd name="T5" fmla="*/ 31 h 197"/>
                <a:gd name="T6" fmla="*/ 123 w 158"/>
                <a:gd name="T7" fmla="*/ 30 h 197"/>
                <a:gd name="T8" fmla="*/ 123 w 158"/>
                <a:gd name="T9" fmla="*/ 29 h 197"/>
                <a:gd name="T10" fmla="*/ 123 w 158"/>
                <a:gd name="T11" fmla="*/ 26 h 197"/>
                <a:gd name="T12" fmla="*/ 120 w 158"/>
                <a:gd name="T13" fmla="*/ 19 h 197"/>
                <a:gd name="T14" fmla="*/ 87 w 158"/>
                <a:gd name="T15" fmla="*/ 1 h 197"/>
                <a:gd name="T16" fmla="*/ 75 w 158"/>
                <a:gd name="T17" fmla="*/ 0 h 197"/>
                <a:gd name="T18" fmla="*/ 48 w 158"/>
                <a:gd name="T19" fmla="*/ 8 h 197"/>
                <a:gd name="T20" fmla="*/ 35 w 158"/>
                <a:gd name="T21" fmla="*/ 30 h 197"/>
                <a:gd name="T22" fmla="*/ 37 w 158"/>
                <a:gd name="T23" fmla="*/ 57 h 197"/>
                <a:gd name="T24" fmla="*/ 51 w 158"/>
                <a:gd name="T25" fmla="*/ 121 h 197"/>
                <a:gd name="T26" fmla="*/ 17 w 158"/>
                <a:gd name="T27" fmla="*/ 121 h 197"/>
                <a:gd name="T28" fmla="*/ 80 w 158"/>
                <a:gd name="T29" fmla="*/ 197 h 197"/>
                <a:gd name="T30" fmla="*/ 158 w 158"/>
                <a:gd name="T31" fmla="*/ 197 h 197"/>
                <a:gd name="T32" fmla="*/ 100 w 158"/>
                <a:gd name="T33" fmla="*/ 112 h 197"/>
                <a:gd name="T34" fmla="*/ 82 w 158"/>
                <a:gd name="T35" fmla="*/ 122 h 197"/>
                <a:gd name="T36" fmla="*/ 43 w 158"/>
                <a:gd name="T37" fmla="*/ 33 h 197"/>
                <a:gd name="T38" fmla="*/ 46 w 158"/>
                <a:gd name="T39" fmla="*/ 24 h 197"/>
                <a:gd name="T40" fmla="*/ 105 w 158"/>
                <a:gd name="T41" fmla="*/ 19 h 197"/>
                <a:gd name="T42" fmla="*/ 114 w 158"/>
                <a:gd name="T43" fmla="*/ 27 h 197"/>
                <a:gd name="T44" fmla="*/ 114 w 158"/>
                <a:gd name="T45" fmla="*/ 29 h 197"/>
                <a:gd name="T46" fmla="*/ 115 w 158"/>
                <a:gd name="T47" fmla="*/ 30 h 197"/>
                <a:gd name="T48" fmla="*/ 115 w 158"/>
                <a:gd name="T49" fmla="*/ 31 h 197"/>
                <a:gd name="T50" fmla="*/ 117 w 158"/>
                <a:gd name="T51" fmla="*/ 48 h 197"/>
                <a:gd name="T52" fmla="*/ 93 w 158"/>
                <a:gd name="T53" fmla="*/ 98 h 197"/>
                <a:gd name="T54" fmla="*/ 88 w 158"/>
                <a:gd name="T55" fmla="*/ 100 h 197"/>
                <a:gd name="T56" fmla="*/ 82 w 158"/>
                <a:gd name="T57" fmla="*/ 101 h 197"/>
                <a:gd name="T58" fmla="*/ 76 w 158"/>
                <a:gd name="T59" fmla="*/ 101 h 197"/>
                <a:gd name="T60" fmla="*/ 71 w 158"/>
                <a:gd name="T61" fmla="*/ 100 h 197"/>
                <a:gd name="T62" fmla="*/ 65 w 158"/>
                <a:gd name="T63" fmla="*/ 98 h 197"/>
                <a:gd name="T64" fmla="*/ 60 w 158"/>
                <a:gd name="T65" fmla="*/ 95 h 197"/>
                <a:gd name="T66" fmla="*/ 65 w 158"/>
                <a:gd name="T67" fmla="*/ 102 h 197"/>
                <a:gd name="T68" fmla="*/ 73 w 158"/>
                <a:gd name="T69" fmla="*/ 105 h 197"/>
                <a:gd name="T70" fmla="*/ 79 w 158"/>
                <a:gd name="T71" fmla="*/ 105 h 197"/>
                <a:gd name="T72" fmla="*/ 89 w 158"/>
                <a:gd name="T73" fmla="*/ 104 h 197"/>
                <a:gd name="T74" fmla="*/ 94 w 158"/>
                <a:gd name="T75" fmla="*/ 102 h 197"/>
                <a:gd name="T76" fmla="*/ 79 w 158"/>
                <a:gd name="T77" fmla="*/ 119 h 197"/>
                <a:gd name="T78" fmla="*/ 60 w 158"/>
                <a:gd name="T79" fmla="*/ 99 h 197"/>
                <a:gd name="T80" fmla="*/ 59 w 158"/>
                <a:gd name="T81" fmla="*/ 112 h 197"/>
                <a:gd name="T82" fmla="*/ 55 w 158"/>
                <a:gd name="T83" fmla="*/ 120 h 197"/>
                <a:gd name="T84" fmla="*/ 75 w 158"/>
                <a:gd name="T85" fmla="*/ 135 h 197"/>
                <a:gd name="T86" fmla="*/ 72 w 158"/>
                <a:gd name="T87" fmla="*/ 176 h 197"/>
                <a:gd name="T88" fmla="*/ 84 w 158"/>
                <a:gd name="T89" fmla="*/ 135 h 197"/>
                <a:gd name="T90" fmla="*/ 87 w 158"/>
                <a:gd name="T91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" h="197">
                  <a:moveTo>
                    <a:pt x="158" y="138"/>
                  </a:moveTo>
                  <a:cubicBezTo>
                    <a:pt x="158" y="128"/>
                    <a:pt x="151" y="121"/>
                    <a:pt x="141" y="121"/>
                  </a:cubicBezTo>
                  <a:cubicBezTo>
                    <a:pt x="108" y="121"/>
                    <a:pt x="108" y="121"/>
                    <a:pt x="108" y="121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13" y="88"/>
                    <a:pt x="121" y="74"/>
                    <a:pt x="121" y="57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4"/>
                    <a:pt x="122" y="39"/>
                    <a:pt x="123" y="33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5"/>
                    <a:pt x="123" y="24"/>
                  </a:cubicBezTo>
                  <a:cubicBezTo>
                    <a:pt x="123" y="23"/>
                    <a:pt x="122" y="23"/>
                    <a:pt x="122" y="22"/>
                  </a:cubicBezTo>
                  <a:cubicBezTo>
                    <a:pt x="122" y="21"/>
                    <a:pt x="121" y="20"/>
                    <a:pt x="120" y="19"/>
                  </a:cubicBezTo>
                  <a:cubicBezTo>
                    <a:pt x="118" y="14"/>
                    <a:pt x="114" y="10"/>
                    <a:pt x="109" y="8"/>
                  </a:cubicBezTo>
                  <a:cubicBezTo>
                    <a:pt x="105" y="5"/>
                    <a:pt x="100" y="3"/>
                    <a:pt x="95" y="2"/>
                  </a:cubicBezTo>
                  <a:cubicBezTo>
                    <a:pt x="92" y="1"/>
                    <a:pt x="89" y="1"/>
                    <a:pt x="87" y="1"/>
                  </a:cubicBezTo>
                  <a:cubicBezTo>
                    <a:pt x="84" y="0"/>
                    <a:pt x="81" y="0"/>
                    <a:pt x="7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3" y="0"/>
                    <a:pt x="71" y="1"/>
                  </a:cubicBezTo>
                  <a:cubicBezTo>
                    <a:pt x="68" y="1"/>
                    <a:pt x="66" y="1"/>
                    <a:pt x="63" y="2"/>
                  </a:cubicBezTo>
                  <a:cubicBezTo>
                    <a:pt x="58" y="3"/>
                    <a:pt x="53" y="5"/>
                    <a:pt x="48" y="8"/>
                  </a:cubicBezTo>
                  <a:cubicBezTo>
                    <a:pt x="44" y="11"/>
                    <a:pt x="40" y="14"/>
                    <a:pt x="37" y="19"/>
                  </a:cubicBezTo>
                  <a:cubicBezTo>
                    <a:pt x="36" y="21"/>
                    <a:pt x="35" y="24"/>
                    <a:pt x="35" y="26"/>
                  </a:cubicBezTo>
                  <a:cubicBezTo>
                    <a:pt x="35" y="28"/>
                    <a:pt x="35" y="29"/>
                    <a:pt x="35" y="30"/>
                  </a:cubicBezTo>
                  <a:cubicBezTo>
                    <a:pt x="35" y="31"/>
                    <a:pt x="35" y="32"/>
                    <a:pt x="35" y="33"/>
                  </a:cubicBezTo>
                  <a:cubicBezTo>
                    <a:pt x="36" y="39"/>
                    <a:pt x="37" y="44"/>
                    <a:pt x="37" y="48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74"/>
                    <a:pt x="45" y="88"/>
                    <a:pt x="56" y="9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8" y="121"/>
                    <a:pt x="0" y="129"/>
                    <a:pt x="0" y="138"/>
                  </a:cubicBezTo>
                  <a:cubicBezTo>
                    <a:pt x="1" y="197"/>
                    <a:pt x="1" y="197"/>
                    <a:pt x="1" y="197"/>
                  </a:cubicBezTo>
                  <a:cubicBezTo>
                    <a:pt x="80" y="197"/>
                    <a:pt x="80" y="197"/>
                    <a:pt x="80" y="197"/>
                  </a:cubicBezTo>
                  <a:cubicBezTo>
                    <a:pt x="80" y="197"/>
                    <a:pt x="80" y="197"/>
                    <a:pt x="80" y="197"/>
                  </a:cubicBezTo>
                  <a:cubicBezTo>
                    <a:pt x="80" y="197"/>
                    <a:pt x="80" y="197"/>
                    <a:pt x="80" y="197"/>
                  </a:cubicBezTo>
                  <a:cubicBezTo>
                    <a:pt x="158" y="197"/>
                    <a:pt x="158" y="197"/>
                    <a:pt x="158" y="197"/>
                  </a:cubicBezTo>
                  <a:lnTo>
                    <a:pt x="158" y="138"/>
                  </a:lnTo>
                  <a:close/>
                  <a:moveTo>
                    <a:pt x="82" y="122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85" y="130"/>
                    <a:pt x="85" y="130"/>
                    <a:pt x="85" y="130"/>
                  </a:cubicBezTo>
                  <a:lnTo>
                    <a:pt x="82" y="122"/>
                  </a:lnTo>
                  <a:close/>
                  <a:moveTo>
                    <a:pt x="41" y="57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1" y="44"/>
                    <a:pt x="42" y="39"/>
                    <a:pt x="43" y="33"/>
                  </a:cubicBezTo>
                  <a:cubicBezTo>
                    <a:pt x="43" y="32"/>
                    <a:pt x="43" y="31"/>
                    <a:pt x="43" y="30"/>
                  </a:cubicBezTo>
                  <a:cubicBezTo>
                    <a:pt x="43" y="29"/>
                    <a:pt x="43" y="29"/>
                    <a:pt x="44" y="28"/>
                  </a:cubicBezTo>
                  <a:cubicBezTo>
                    <a:pt x="44" y="27"/>
                    <a:pt x="45" y="26"/>
                    <a:pt x="46" y="24"/>
                  </a:cubicBezTo>
                  <a:cubicBezTo>
                    <a:pt x="48" y="22"/>
                    <a:pt x="50" y="18"/>
                    <a:pt x="53" y="19"/>
                  </a:cubicBezTo>
                  <a:cubicBezTo>
                    <a:pt x="59" y="22"/>
                    <a:pt x="66" y="32"/>
                    <a:pt x="79" y="32"/>
                  </a:cubicBezTo>
                  <a:cubicBezTo>
                    <a:pt x="92" y="32"/>
                    <a:pt x="98" y="22"/>
                    <a:pt x="105" y="19"/>
                  </a:cubicBezTo>
                  <a:cubicBezTo>
                    <a:pt x="108" y="18"/>
                    <a:pt x="110" y="22"/>
                    <a:pt x="112" y="24"/>
                  </a:cubicBezTo>
                  <a:cubicBezTo>
                    <a:pt x="112" y="25"/>
                    <a:pt x="113" y="25"/>
                    <a:pt x="113" y="26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4" y="27"/>
                    <a:pt x="114" y="27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6" y="39"/>
                    <a:pt x="117" y="44"/>
                    <a:pt x="117" y="48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73"/>
                    <a:pt x="110" y="87"/>
                    <a:pt x="99" y="95"/>
                  </a:cubicBezTo>
                  <a:cubicBezTo>
                    <a:pt x="97" y="96"/>
                    <a:pt x="95" y="98"/>
                    <a:pt x="93" y="98"/>
                  </a:cubicBezTo>
                  <a:cubicBezTo>
                    <a:pt x="92" y="99"/>
                    <a:pt x="92" y="99"/>
                    <a:pt x="92" y="99"/>
                  </a:cubicBezTo>
                  <a:cubicBezTo>
                    <a:pt x="91" y="99"/>
                    <a:pt x="90" y="99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7" y="100"/>
                    <a:pt x="87" y="101"/>
                    <a:pt x="86" y="101"/>
                  </a:cubicBezTo>
                  <a:cubicBezTo>
                    <a:pt x="85" y="101"/>
                    <a:pt x="84" y="101"/>
                    <a:pt x="84" y="101"/>
                  </a:cubicBezTo>
                  <a:cubicBezTo>
                    <a:pt x="83" y="101"/>
                    <a:pt x="83" y="101"/>
                    <a:pt x="82" y="101"/>
                  </a:cubicBezTo>
                  <a:cubicBezTo>
                    <a:pt x="81" y="101"/>
                    <a:pt x="80" y="101"/>
                    <a:pt x="79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7" y="101"/>
                    <a:pt x="76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1"/>
                    <a:pt x="73" y="101"/>
                    <a:pt x="72" y="101"/>
                  </a:cubicBezTo>
                  <a:cubicBezTo>
                    <a:pt x="72" y="101"/>
                    <a:pt x="71" y="101"/>
                    <a:pt x="71" y="100"/>
                  </a:cubicBezTo>
                  <a:cubicBezTo>
                    <a:pt x="70" y="100"/>
                    <a:pt x="69" y="100"/>
                    <a:pt x="68" y="100"/>
                  </a:cubicBezTo>
                  <a:cubicBezTo>
                    <a:pt x="68" y="99"/>
                    <a:pt x="67" y="99"/>
                    <a:pt x="67" y="99"/>
                  </a:cubicBezTo>
                  <a:cubicBezTo>
                    <a:pt x="66" y="99"/>
                    <a:pt x="66" y="99"/>
                    <a:pt x="65" y="98"/>
                  </a:cubicBezTo>
                  <a:cubicBezTo>
                    <a:pt x="65" y="98"/>
                    <a:pt x="64" y="98"/>
                    <a:pt x="64" y="98"/>
                  </a:cubicBezTo>
                  <a:cubicBezTo>
                    <a:pt x="64" y="98"/>
                    <a:pt x="63" y="97"/>
                    <a:pt x="63" y="97"/>
                  </a:cubicBezTo>
                  <a:cubicBezTo>
                    <a:pt x="62" y="97"/>
                    <a:pt x="61" y="96"/>
                    <a:pt x="60" y="95"/>
                  </a:cubicBezTo>
                  <a:cubicBezTo>
                    <a:pt x="48" y="87"/>
                    <a:pt x="41" y="73"/>
                    <a:pt x="41" y="57"/>
                  </a:cubicBezTo>
                  <a:close/>
                  <a:moveTo>
                    <a:pt x="64" y="102"/>
                  </a:moveTo>
                  <a:cubicBezTo>
                    <a:pt x="64" y="102"/>
                    <a:pt x="65" y="102"/>
                    <a:pt x="65" y="102"/>
                  </a:cubicBezTo>
                  <a:cubicBezTo>
                    <a:pt x="66" y="103"/>
                    <a:pt x="67" y="103"/>
                    <a:pt x="69" y="103"/>
                  </a:cubicBezTo>
                  <a:cubicBezTo>
                    <a:pt x="69" y="103"/>
                    <a:pt x="69" y="104"/>
                    <a:pt x="70" y="104"/>
                  </a:cubicBezTo>
                  <a:cubicBezTo>
                    <a:pt x="71" y="104"/>
                    <a:pt x="72" y="104"/>
                    <a:pt x="73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6" y="105"/>
                    <a:pt x="77" y="105"/>
                    <a:pt x="79" y="105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1" y="105"/>
                    <a:pt x="82" y="105"/>
                    <a:pt x="84" y="105"/>
                  </a:cubicBezTo>
                  <a:cubicBezTo>
                    <a:pt x="84" y="105"/>
                    <a:pt x="85" y="105"/>
                    <a:pt x="85" y="104"/>
                  </a:cubicBezTo>
                  <a:cubicBezTo>
                    <a:pt x="86" y="104"/>
                    <a:pt x="88" y="104"/>
                    <a:pt x="89" y="104"/>
                  </a:cubicBezTo>
                  <a:cubicBezTo>
                    <a:pt x="89" y="104"/>
                    <a:pt x="90" y="103"/>
                    <a:pt x="90" y="103"/>
                  </a:cubicBezTo>
                  <a:cubicBezTo>
                    <a:pt x="91" y="103"/>
                    <a:pt x="92" y="102"/>
                    <a:pt x="94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6" y="101"/>
                    <a:pt x="97" y="100"/>
                    <a:pt x="99" y="99"/>
                  </a:cubicBezTo>
                  <a:cubicBezTo>
                    <a:pt x="99" y="108"/>
                    <a:pt x="99" y="108"/>
                    <a:pt x="99" y="108"/>
                  </a:cubicBezTo>
                  <a:cubicBezTo>
                    <a:pt x="79" y="119"/>
                    <a:pt x="79" y="119"/>
                    <a:pt x="79" y="119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1" y="100"/>
                    <a:pt x="63" y="101"/>
                    <a:pt x="64" y="102"/>
                  </a:cubicBezTo>
                  <a:close/>
                  <a:moveTo>
                    <a:pt x="59" y="112"/>
                  </a:moveTo>
                  <a:cubicBezTo>
                    <a:pt x="77" y="122"/>
                    <a:pt x="77" y="122"/>
                    <a:pt x="77" y="12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55" y="120"/>
                    <a:pt x="55" y="120"/>
                    <a:pt x="55" y="120"/>
                  </a:cubicBezTo>
                  <a:lnTo>
                    <a:pt x="59" y="112"/>
                  </a:lnTo>
                  <a:close/>
                  <a:moveTo>
                    <a:pt x="53" y="124"/>
                  </a:moveTo>
                  <a:cubicBezTo>
                    <a:pt x="75" y="135"/>
                    <a:pt x="75" y="135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2" y="176"/>
                    <a:pt x="72" y="176"/>
                    <a:pt x="72" y="176"/>
                  </a:cubicBezTo>
                  <a:lnTo>
                    <a:pt x="53" y="124"/>
                  </a:lnTo>
                  <a:close/>
                  <a:moveTo>
                    <a:pt x="83" y="138"/>
                  </a:moveTo>
                  <a:cubicBezTo>
                    <a:pt x="84" y="135"/>
                    <a:pt x="84" y="135"/>
                    <a:pt x="84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87" y="176"/>
                    <a:pt x="87" y="176"/>
                    <a:pt x="87" y="176"/>
                  </a:cubicBezTo>
                  <a:lnTo>
                    <a:pt x="83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6"/>
            <p:cNvSpPr>
              <a:spLocks/>
            </p:cNvSpPr>
            <p:nvPr/>
          </p:nvSpPr>
          <p:spPr bwMode="auto">
            <a:xfrm>
              <a:off x="4758" y="3362"/>
              <a:ext cx="127" cy="49"/>
            </a:xfrm>
            <a:custGeom>
              <a:avLst/>
              <a:gdLst>
                <a:gd name="T0" fmla="*/ 18 w 47"/>
                <a:gd name="T1" fmla="*/ 14 h 18"/>
                <a:gd name="T2" fmla="*/ 31 w 47"/>
                <a:gd name="T3" fmla="*/ 17 h 18"/>
                <a:gd name="T4" fmla="*/ 38 w 47"/>
                <a:gd name="T5" fmla="*/ 15 h 18"/>
                <a:gd name="T6" fmla="*/ 39 w 47"/>
                <a:gd name="T7" fmla="*/ 18 h 18"/>
                <a:gd name="T8" fmla="*/ 47 w 47"/>
                <a:gd name="T9" fmla="*/ 9 h 18"/>
                <a:gd name="T10" fmla="*/ 18 w 47"/>
                <a:gd name="T11" fmla="*/ 0 h 18"/>
                <a:gd name="T12" fmla="*/ 0 w 47"/>
                <a:gd name="T13" fmla="*/ 3 h 18"/>
                <a:gd name="T14" fmla="*/ 1 w 47"/>
                <a:gd name="T15" fmla="*/ 4 h 18"/>
                <a:gd name="T16" fmla="*/ 1 w 47"/>
                <a:gd name="T17" fmla="*/ 5 h 18"/>
                <a:gd name="T18" fmla="*/ 3 w 47"/>
                <a:gd name="T19" fmla="*/ 9 h 18"/>
                <a:gd name="T20" fmla="*/ 3 w 47"/>
                <a:gd name="T21" fmla="*/ 9 h 18"/>
                <a:gd name="T22" fmla="*/ 4 w 47"/>
                <a:gd name="T23" fmla="*/ 11 h 18"/>
                <a:gd name="T24" fmla="*/ 4 w 47"/>
                <a:gd name="T25" fmla="*/ 14 h 18"/>
                <a:gd name="T26" fmla="*/ 4 w 47"/>
                <a:gd name="T27" fmla="*/ 16 h 18"/>
                <a:gd name="T28" fmla="*/ 4 w 47"/>
                <a:gd name="T29" fmla="*/ 17 h 18"/>
                <a:gd name="T30" fmla="*/ 18 w 47"/>
                <a:gd name="T3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" h="18">
                  <a:moveTo>
                    <a:pt x="18" y="14"/>
                  </a:moveTo>
                  <a:cubicBezTo>
                    <a:pt x="22" y="14"/>
                    <a:pt x="27" y="15"/>
                    <a:pt x="31" y="17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4"/>
                    <a:pt x="29" y="0"/>
                    <a:pt x="18" y="0"/>
                  </a:cubicBezTo>
                  <a:cubicBezTo>
                    <a:pt x="12" y="0"/>
                    <a:pt x="6" y="1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1"/>
                    <a:pt x="4" y="11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8" y="15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7"/>
            <p:cNvSpPr>
              <a:spLocks/>
            </p:cNvSpPr>
            <p:nvPr/>
          </p:nvSpPr>
          <p:spPr bwMode="auto">
            <a:xfrm>
              <a:off x="4807" y="3300"/>
              <a:ext cx="200" cy="200"/>
            </a:xfrm>
            <a:custGeom>
              <a:avLst/>
              <a:gdLst>
                <a:gd name="T0" fmla="*/ 17 w 74"/>
                <a:gd name="T1" fmla="*/ 55 h 74"/>
                <a:gd name="T2" fmla="*/ 15 w 74"/>
                <a:gd name="T3" fmla="*/ 46 h 74"/>
                <a:gd name="T4" fmla="*/ 14 w 74"/>
                <a:gd name="T5" fmla="*/ 46 h 74"/>
                <a:gd name="T6" fmla="*/ 8 w 74"/>
                <a:gd name="T7" fmla="*/ 61 h 74"/>
                <a:gd name="T8" fmla="*/ 0 w 74"/>
                <a:gd name="T9" fmla="*/ 74 h 74"/>
                <a:gd name="T10" fmla="*/ 13 w 74"/>
                <a:gd name="T11" fmla="*/ 66 h 74"/>
                <a:gd name="T12" fmla="*/ 27 w 74"/>
                <a:gd name="T13" fmla="*/ 59 h 74"/>
                <a:gd name="T14" fmla="*/ 27 w 74"/>
                <a:gd name="T15" fmla="*/ 59 h 74"/>
                <a:gd name="T16" fmla="*/ 19 w 74"/>
                <a:gd name="T17" fmla="*/ 57 h 74"/>
                <a:gd name="T18" fmla="*/ 49 w 74"/>
                <a:gd name="T19" fmla="*/ 28 h 74"/>
                <a:gd name="T20" fmla="*/ 58 w 74"/>
                <a:gd name="T21" fmla="*/ 28 h 74"/>
                <a:gd name="T22" fmla="*/ 59 w 74"/>
                <a:gd name="T23" fmla="*/ 28 h 74"/>
                <a:gd name="T24" fmla="*/ 74 w 74"/>
                <a:gd name="T25" fmla="*/ 12 h 74"/>
                <a:gd name="T26" fmla="*/ 64 w 74"/>
                <a:gd name="T27" fmla="*/ 12 h 74"/>
                <a:gd name="T28" fmla="*/ 64 w 74"/>
                <a:gd name="T29" fmla="*/ 12 h 74"/>
                <a:gd name="T30" fmla="*/ 61 w 74"/>
                <a:gd name="T31" fmla="*/ 10 h 74"/>
                <a:gd name="T32" fmla="*/ 62 w 74"/>
                <a:gd name="T33" fmla="*/ 0 h 74"/>
                <a:gd name="T34" fmla="*/ 46 w 74"/>
                <a:gd name="T35" fmla="*/ 15 h 74"/>
                <a:gd name="T36" fmla="*/ 46 w 74"/>
                <a:gd name="T37" fmla="*/ 25 h 74"/>
                <a:gd name="T38" fmla="*/ 17 w 74"/>
                <a:gd name="T39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74">
                  <a:moveTo>
                    <a:pt x="17" y="55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5"/>
                    <a:pt x="2" y="70"/>
                    <a:pt x="0" y="74"/>
                  </a:cubicBezTo>
                  <a:cubicBezTo>
                    <a:pt x="4" y="71"/>
                    <a:pt x="8" y="68"/>
                    <a:pt x="13" y="6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7" y="19"/>
                    <a:pt x="47" y="22"/>
                    <a:pt x="46" y="25"/>
                  </a:cubicBezTo>
                  <a:lnTo>
                    <a:pt x="17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48"/>
            <p:cNvSpPr>
              <a:spLocks/>
            </p:cNvSpPr>
            <p:nvPr/>
          </p:nvSpPr>
          <p:spPr bwMode="auto">
            <a:xfrm>
              <a:off x="4750" y="3433"/>
              <a:ext cx="122" cy="135"/>
            </a:xfrm>
            <a:custGeom>
              <a:avLst/>
              <a:gdLst>
                <a:gd name="T0" fmla="*/ 0 w 45"/>
                <a:gd name="T1" fmla="*/ 38 h 50"/>
                <a:gd name="T2" fmla="*/ 21 w 45"/>
                <a:gd name="T3" fmla="*/ 50 h 50"/>
                <a:gd name="T4" fmla="*/ 45 w 45"/>
                <a:gd name="T5" fmla="*/ 25 h 50"/>
                <a:gd name="T6" fmla="*/ 45 w 45"/>
                <a:gd name="T7" fmla="*/ 20 h 50"/>
                <a:gd name="T8" fmla="*/ 37 w 45"/>
                <a:gd name="T9" fmla="*/ 23 h 50"/>
                <a:gd name="T10" fmla="*/ 31 w 45"/>
                <a:gd name="T11" fmla="*/ 27 h 50"/>
                <a:gd name="T12" fmla="*/ 21 w 45"/>
                <a:gd name="T13" fmla="*/ 36 h 50"/>
                <a:gd name="T14" fmla="*/ 10 w 45"/>
                <a:gd name="T15" fmla="*/ 25 h 50"/>
                <a:gd name="T16" fmla="*/ 19 w 45"/>
                <a:gd name="T17" fmla="*/ 15 h 50"/>
                <a:gd name="T18" fmla="*/ 23 w 45"/>
                <a:gd name="T19" fmla="*/ 9 h 50"/>
                <a:gd name="T20" fmla="*/ 26 w 45"/>
                <a:gd name="T21" fmla="*/ 1 h 50"/>
                <a:gd name="T22" fmla="*/ 21 w 45"/>
                <a:gd name="T23" fmla="*/ 0 h 50"/>
                <a:gd name="T24" fmla="*/ 6 w 45"/>
                <a:gd name="T25" fmla="*/ 6 h 50"/>
                <a:gd name="T26" fmla="*/ 4 w 45"/>
                <a:gd name="T27" fmla="*/ 14 h 50"/>
                <a:gd name="T28" fmla="*/ 3 w 45"/>
                <a:gd name="T29" fmla="*/ 21 h 50"/>
                <a:gd name="T30" fmla="*/ 0 w 45"/>
                <a:gd name="T31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50">
                  <a:moveTo>
                    <a:pt x="0" y="38"/>
                  </a:moveTo>
                  <a:cubicBezTo>
                    <a:pt x="5" y="45"/>
                    <a:pt x="12" y="50"/>
                    <a:pt x="21" y="50"/>
                  </a:cubicBezTo>
                  <a:cubicBezTo>
                    <a:pt x="34" y="50"/>
                    <a:pt x="45" y="39"/>
                    <a:pt x="45" y="25"/>
                  </a:cubicBezTo>
                  <a:cubicBezTo>
                    <a:pt x="45" y="23"/>
                    <a:pt x="45" y="21"/>
                    <a:pt x="45" y="20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0" y="32"/>
                    <a:pt x="26" y="36"/>
                    <a:pt x="21" y="36"/>
                  </a:cubicBezTo>
                  <a:cubicBezTo>
                    <a:pt x="15" y="36"/>
                    <a:pt x="10" y="31"/>
                    <a:pt x="10" y="25"/>
                  </a:cubicBezTo>
                  <a:cubicBezTo>
                    <a:pt x="10" y="20"/>
                    <a:pt x="14" y="16"/>
                    <a:pt x="19" y="1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1"/>
                    <a:pt x="23" y="0"/>
                    <a:pt x="21" y="0"/>
                  </a:cubicBezTo>
                  <a:cubicBezTo>
                    <a:pt x="15" y="0"/>
                    <a:pt x="10" y="2"/>
                    <a:pt x="6" y="6"/>
                  </a:cubicBezTo>
                  <a:cubicBezTo>
                    <a:pt x="5" y="8"/>
                    <a:pt x="5" y="11"/>
                    <a:pt x="4" y="14"/>
                  </a:cubicBezTo>
                  <a:cubicBezTo>
                    <a:pt x="4" y="18"/>
                    <a:pt x="3" y="20"/>
                    <a:pt x="3" y="21"/>
                  </a:cubicBezTo>
                  <a:cubicBezTo>
                    <a:pt x="3" y="27"/>
                    <a:pt x="2" y="33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9"/>
            <p:cNvSpPr>
              <a:spLocks/>
            </p:cNvSpPr>
            <p:nvPr/>
          </p:nvSpPr>
          <p:spPr bwMode="auto">
            <a:xfrm>
              <a:off x="4850" y="3387"/>
              <a:ext cx="165" cy="313"/>
            </a:xfrm>
            <a:custGeom>
              <a:avLst/>
              <a:gdLst>
                <a:gd name="T0" fmla="*/ 48 w 61"/>
                <a:gd name="T1" fmla="*/ 0 h 116"/>
                <a:gd name="T2" fmla="*/ 45 w 61"/>
                <a:gd name="T3" fmla="*/ 3 h 116"/>
                <a:gd name="T4" fmla="*/ 42 w 61"/>
                <a:gd name="T5" fmla="*/ 3 h 116"/>
                <a:gd name="T6" fmla="*/ 36 w 61"/>
                <a:gd name="T7" fmla="*/ 3 h 116"/>
                <a:gd name="T8" fmla="*/ 34 w 61"/>
                <a:gd name="T9" fmla="*/ 4 h 116"/>
                <a:gd name="T10" fmla="*/ 47 w 61"/>
                <a:gd name="T11" fmla="*/ 42 h 116"/>
                <a:gd name="T12" fmla="*/ 0 w 61"/>
                <a:gd name="T13" fmla="*/ 103 h 116"/>
                <a:gd name="T14" fmla="*/ 5 w 61"/>
                <a:gd name="T15" fmla="*/ 116 h 116"/>
                <a:gd name="T16" fmla="*/ 61 w 61"/>
                <a:gd name="T17" fmla="*/ 42 h 116"/>
                <a:gd name="T18" fmla="*/ 48 w 61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16">
                  <a:moveTo>
                    <a:pt x="48" y="0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2" y="15"/>
                    <a:pt x="47" y="28"/>
                    <a:pt x="47" y="42"/>
                  </a:cubicBezTo>
                  <a:cubicBezTo>
                    <a:pt x="47" y="71"/>
                    <a:pt x="27" y="96"/>
                    <a:pt x="0" y="103"/>
                  </a:cubicBezTo>
                  <a:cubicBezTo>
                    <a:pt x="3" y="107"/>
                    <a:pt x="5" y="111"/>
                    <a:pt x="5" y="116"/>
                  </a:cubicBezTo>
                  <a:cubicBezTo>
                    <a:pt x="37" y="107"/>
                    <a:pt x="61" y="77"/>
                    <a:pt x="61" y="42"/>
                  </a:cubicBezTo>
                  <a:cubicBezTo>
                    <a:pt x="61" y="27"/>
                    <a:pt x="56" y="12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0"/>
            <p:cNvSpPr>
              <a:spLocks/>
            </p:cNvSpPr>
            <p:nvPr/>
          </p:nvSpPr>
          <p:spPr bwMode="auto">
            <a:xfrm>
              <a:off x="4709" y="3422"/>
              <a:ext cx="233" cy="216"/>
            </a:xfrm>
            <a:custGeom>
              <a:avLst/>
              <a:gdLst>
                <a:gd name="T0" fmla="*/ 0 w 86"/>
                <a:gd name="T1" fmla="*/ 66 h 80"/>
                <a:gd name="T2" fmla="*/ 36 w 86"/>
                <a:gd name="T3" fmla="*/ 80 h 80"/>
                <a:gd name="T4" fmla="*/ 86 w 86"/>
                <a:gd name="T5" fmla="*/ 29 h 80"/>
                <a:gd name="T6" fmla="*/ 77 w 86"/>
                <a:gd name="T7" fmla="*/ 0 h 80"/>
                <a:gd name="T8" fmla="*/ 69 w 86"/>
                <a:gd name="T9" fmla="*/ 8 h 80"/>
                <a:gd name="T10" fmla="*/ 72 w 86"/>
                <a:gd name="T11" fmla="*/ 9 h 80"/>
                <a:gd name="T12" fmla="*/ 70 w 86"/>
                <a:gd name="T13" fmla="*/ 16 h 80"/>
                <a:gd name="T14" fmla="*/ 72 w 86"/>
                <a:gd name="T15" fmla="*/ 29 h 80"/>
                <a:gd name="T16" fmla="*/ 36 w 86"/>
                <a:gd name="T17" fmla="*/ 66 h 80"/>
                <a:gd name="T18" fmla="*/ 9 w 86"/>
                <a:gd name="T19" fmla="*/ 55 h 80"/>
                <a:gd name="T20" fmla="*/ 0 w 86"/>
                <a:gd name="T21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0">
                  <a:moveTo>
                    <a:pt x="0" y="66"/>
                  </a:moveTo>
                  <a:cubicBezTo>
                    <a:pt x="10" y="74"/>
                    <a:pt x="22" y="80"/>
                    <a:pt x="36" y="80"/>
                  </a:cubicBezTo>
                  <a:cubicBezTo>
                    <a:pt x="64" y="80"/>
                    <a:pt x="86" y="57"/>
                    <a:pt x="86" y="29"/>
                  </a:cubicBezTo>
                  <a:cubicBezTo>
                    <a:pt x="86" y="18"/>
                    <a:pt x="83" y="8"/>
                    <a:pt x="77" y="0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2" y="20"/>
                    <a:pt x="72" y="24"/>
                    <a:pt x="72" y="29"/>
                  </a:cubicBezTo>
                  <a:cubicBezTo>
                    <a:pt x="72" y="49"/>
                    <a:pt x="56" y="66"/>
                    <a:pt x="36" y="66"/>
                  </a:cubicBezTo>
                  <a:cubicBezTo>
                    <a:pt x="25" y="66"/>
                    <a:pt x="16" y="62"/>
                    <a:pt x="9" y="55"/>
                  </a:cubicBezTo>
                  <a:cubicBezTo>
                    <a:pt x="7" y="59"/>
                    <a:pt x="4" y="62"/>
                    <a:pt x="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1"/>
            <p:cNvSpPr>
              <a:spLocks/>
            </p:cNvSpPr>
            <p:nvPr/>
          </p:nvSpPr>
          <p:spPr bwMode="auto">
            <a:xfrm>
              <a:off x="4696" y="3292"/>
              <a:ext cx="224" cy="73"/>
            </a:xfrm>
            <a:custGeom>
              <a:avLst/>
              <a:gdLst>
                <a:gd name="T0" fmla="*/ 15 w 83"/>
                <a:gd name="T1" fmla="*/ 20 h 27"/>
                <a:gd name="T2" fmla="*/ 41 w 83"/>
                <a:gd name="T3" fmla="*/ 14 h 27"/>
                <a:gd name="T4" fmla="*/ 79 w 83"/>
                <a:gd name="T5" fmla="*/ 27 h 27"/>
                <a:gd name="T6" fmla="*/ 80 w 83"/>
                <a:gd name="T7" fmla="*/ 25 h 27"/>
                <a:gd name="T8" fmla="*/ 80 w 83"/>
                <a:gd name="T9" fmla="*/ 19 h 27"/>
                <a:gd name="T10" fmla="*/ 80 w 83"/>
                <a:gd name="T11" fmla="*/ 16 h 27"/>
                <a:gd name="T12" fmla="*/ 83 w 83"/>
                <a:gd name="T13" fmla="*/ 13 h 27"/>
                <a:gd name="T14" fmla="*/ 41 w 83"/>
                <a:gd name="T15" fmla="*/ 0 h 27"/>
                <a:gd name="T16" fmla="*/ 0 w 83"/>
                <a:gd name="T17" fmla="*/ 12 h 27"/>
                <a:gd name="T18" fmla="*/ 10 w 83"/>
                <a:gd name="T19" fmla="*/ 17 h 27"/>
                <a:gd name="T20" fmla="*/ 15 w 83"/>
                <a:gd name="T21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27">
                  <a:moveTo>
                    <a:pt x="15" y="20"/>
                  </a:moveTo>
                  <a:cubicBezTo>
                    <a:pt x="23" y="16"/>
                    <a:pt x="31" y="14"/>
                    <a:pt x="41" y="14"/>
                  </a:cubicBezTo>
                  <a:cubicBezTo>
                    <a:pt x="55" y="14"/>
                    <a:pt x="68" y="19"/>
                    <a:pt x="79" y="2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3"/>
                    <a:pt x="80" y="21"/>
                    <a:pt x="80" y="19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71" y="5"/>
                    <a:pt x="56" y="0"/>
                    <a:pt x="41" y="0"/>
                  </a:cubicBezTo>
                  <a:cubicBezTo>
                    <a:pt x="26" y="0"/>
                    <a:pt x="12" y="4"/>
                    <a:pt x="0" y="12"/>
                  </a:cubicBezTo>
                  <a:cubicBezTo>
                    <a:pt x="3" y="13"/>
                    <a:pt x="7" y="15"/>
                    <a:pt x="10" y="17"/>
                  </a:cubicBezTo>
                  <a:cubicBezTo>
                    <a:pt x="12" y="18"/>
                    <a:pt x="13" y="19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778266" y="5023652"/>
            <a:ext cx="47646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최고경영자의 경영혁신과 능력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착공 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시공단계별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각종 시공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통한 원가절감</a:t>
            </a:r>
          </a:p>
          <a:p>
            <a:pPr>
              <a:spcBef>
                <a:spcPct val="0"/>
              </a:spcBef>
            </a:pP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발주처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시공사 상호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Win-Win</a:t>
            </a:r>
          </a:p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수 있는 기술력 보유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1501569" y="4970913"/>
            <a:ext cx="6058106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오각형 65"/>
          <p:cNvSpPr/>
          <p:nvPr/>
        </p:nvSpPr>
        <p:spPr>
          <a:xfrm>
            <a:off x="1448363" y="4601809"/>
            <a:ext cx="1590935" cy="368374"/>
          </a:xfrm>
          <a:prstGeom prst="homePlate">
            <a:avLst>
              <a:gd name="adj" fmla="val 0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33093" y="4644782"/>
            <a:ext cx="1001941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650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tx1"/>
                    </a:gs>
                    <a:gs pos="57000">
                      <a:schemeClr val="tx1"/>
                    </a:gs>
                  </a:gsLst>
                  <a:lin ang="5400000" scaled="1"/>
                </a:gra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Technique</a:t>
            </a:r>
          </a:p>
        </p:txBody>
      </p:sp>
      <p:sp>
        <p:nvSpPr>
          <p:cNvPr id="68" name="타원 67"/>
          <p:cNvSpPr/>
          <p:nvPr/>
        </p:nvSpPr>
        <p:spPr>
          <a:xfrm>
            <a:off x="819008" y="4394364"/>
            <a:ext cx="880895" cy="880895"/>
          </a:xfrm>
          <a:prstGeom prst="ellipse">
            <a:avLst/>
          </a:prstGeom>
          <a:solidFill>
            <a:srgbClr val="0097D6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04877" y="4641535"/>
            <a:ext cx="1245534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적극적 </a:t>
            </a:r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 </a:t>
            </a:r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활동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44" y="4737298"/>
            <a:ext cx="99382" cy="97396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1778266" y="6912229"/>
            <a:ext cx="4764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 직원 전문적 능력 겸비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기술적인 지식 개발 및 시공 등 다양한 </a:t>
            </a:r>
          </a:p>
          <a:p>
            <a:pPr>
              <a:spcBef>
                <a:spcPct val="0"/>
              </a:spcBef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분야의 전문가 지속 영입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1501569" y="6859490"/>
            <a:ext cx="605810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오각형 72"/>
          <p:cNvSpPr/>
          <p:nvPr/>
        </p:nvSpPr>
        <p:spPr>
          <a:xfrm>
            <a:off x="1448363" y="6490386"/>
            <a:ext cx="1590935" cy="368374"/>
          </a:xfrm>
          <a:prstGeom prst="homePlate">
            <a:avLst>
              <a:gd name="adj" fmla="val 0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33093" y="6546059"/>
            <a:ext cx="1133195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ko-KR" sz="1600" b="1" dirty="0">
                <a:ln>
                  <a:solidFill>
                    <a:srgbClr val="4F81BD">
                      <a:alpha val="0"/>
                    </a:srgbClr>
                  </a:solidFill>
                </a:ln>
                <a:gradFill>
                  <a:gsLst>
                    <a:gs pos="650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tx1"/>
                    </a:gs>
                    <a:gs pos="57000">
                      <a:schemeClr val="tx1"/>
                    </a:gs>
                  </a:gsLst>
                  <a:lin ang="5400000" scaled="1"/>
                </a:gra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Man power </a:t>
            </a:r>
          </a:p>
        </p:txBody>
      </p:sp>
      <p:sp>
        <p:nvSpPr>
          <p:cNvPr id="75" name="타원 74"/>
          <p:cNvSpPr/>
          <p:nvPr/>
        </p:nvSpPr>
        <p:spPr>
          <a:xfrm>
            <a:off x="819008" y="6282941"/>
            <a:ext cx="880895" cy="880895"/>
          </a:xfrm>
          <a:prstGeom prst="ellipse">
            <a:avLst/>
          </a:prstGeom>
          <a:solidFill>
            <a:srgbClr val="61CBEA"/>
          </a:solidFill>
          <a:ln w="349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04877" y="6530112"/>
            <a:ext cx="1994136" cy="2462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 직원 전문적 능력 겸비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44" y="6625875"/>
            <a:ext cx="99382" cy="97396"/>
          </a:xfrm>
          <a:prstGeom prst="rect">
            <a:avLst/>
          </a:prstGeom>
        </p:spPr>
      </p:pic>
      <p:grpSp>
        <p:nvGrpSpPr>
          <p:cNvPr id="78" name="Group 37"/>
          <p:cNvGrpSpPr>
            <a:grpSpLocks noChangeAspect="1"/>
          </p:cNvGrpSpPr>
          <p:nvPr/>
        </p:nvGrpSpPr>
        <p:grpSpPr bwMode="auto">
          <a:xfrm>
            <a:off x="1051956" y="4588179"/>
            <a:ext cx="415660" cy="505219"/>
            <a:chOff x="2080" y="2999"/>
            <a:chExt cx="608" cy="739"/>
          </a:xfrm>
          <a:solidFill>
            <a:schemeClr val="bg1"/>
          </a:solidFill>
        </p:grpSpPr>
        <p:sp>
          <p:nvSpPr>
            <p:cNvPr id="79" name="Freeform 38"/>
            <p:cNvSpPr>
              <a:spLocks noEditPoints="1"/>
            </p:cNvSpPr>
            <p:nvPr/>
          </p:nvSpPr>
          <p:spPr bwMode="auto">
            <a:xfrm>
              <a:off x="2231" y="3225"/>
              <a:ext cx="308" cy="513"/>
            </a:xfrm>
            <a:custGeom>
              <a:avLst/>
              <a:gdLst>
                <a:gd name="T0" fmla="*/ 14 w 114"/>
                <a:gd name="T1" fmla="*/ 168 h 190"/>
                <a:gd name="T2" fmla="*/ 28 w 114"/>
                <a:gd name="T3" fmla="*/ 145 h 190"/>
                <a:gd name="T4" fmla="*/ 86 w 114"/>
                <a:gd name="T5" fmla="*/ 152 h 190"/>
                <a:gd name="T6" fmla="*/ 86 w 114"/>
                <a:gd name="T7" fmla="*/ 151 h 190"/>
                <a:gd name="T8" fmla="*/ 112 w 114"/>
                <a:gd name="T9" fmla="*/ 66 h 190"/>
                <a:gd name="T10" fmla="*/ 110 w 114"/>
                <a:gd name="T11" fmla="*/ 34 h 190"/>
                <a:gd name="T12" fmla="*/ 57 w 114"/>
                <a:gd name="T13" fmla="*/ 6 h 190"/>
                <a:gd name="T14" fmla="*/ 7 w 114"/>
                <a:gd name="T15" fmla="*/ 103 h 190"/>
                <a:gd name="T16" fmla="*/ 28 w 114"/>
                <a:gd name="T17" fmla="*/ 128 h 190"/>
                <a:gd name="T18" fmla="*/ 16 w 114"/>
                <a:gd name="T19" fmla="*/ 140 h 190"/>
                <a:gd name="T20" fmla="*/ 11 w 114"/>
                <a:gd name="T21" fmla="*/ 168 h 190"/>
                <a:gd name="T22" fmla="*/ 10 w 114"/>
                <a:gd name="T23" fmla="*/ 171 h 190"/>
                <a:gd name="T24" fmla="*/ 7 w 114"/>
                <a:gd name="T25" fmla="*/ 190 h 190"/>
                <a:gd name="T26" fmla="*/ 105 w 114"/>
                <a:gd name="T27" fmla="*/ 182 h 190"/>
                <a:gd name="T28" fmla="*/ 83 w 114"/>
                <a:gd name="T29" fmla="*/ 148 h 190"/>
                <a:gd name="T30" fmla="*/ 31 w 114"/>
                <a:gd name="T31" fmla="*/ 141 h 190"/>
                <a:gd name="T32" fmla="*/ 57 w 114"/>
                <a:gd name="T33" fmla="*/ 141 h 190"/>
                <a:gd name="T34" fmla="*/ 83 w 114"/>
                <a:gd name="T35" fmla="*/ 148 h 190"/>
                <a:gd name="T36" fmla="*/ 20 w 114"/>
                <a:gd name="T37" fmla="*/ 111 h 190"/>
                <a:gd name="T38" fmla="*/ 33 w 114"/>
                <a:gd name="T39" fmla="*/ 108 h 190"/>
                <a:gd name="T40" fmla="*/ 39 w 114"/>
                <a:gd name="T41" fmla="*/ 79 h 190"/>
                <a:gd name="T42" fmla="*/ 57 w 114"/>
                <a:gd name="T43" fmla="*/ 71 h 190"/>
                <a:gd name="T44" fmla="*/ 71 w 114"/>
                <a:gd name="T45" fmla="*/ 48 h 190"/>
                <a:gd name="T46" fmla="*/ 109 w 114"/>
                <a:gd name="T47" fmla="*/ 66 h 190"/>
                <a:gd name="T48" fmla="*/ 81 w 114"/>
                <a:gd name="T49" fmla="*/ 128 h 190"/>
                <a:gd name="T50" fmla="*/ 77 w 114"/>
                <a:gd name="T51" fmla="*/ 131 h 190"/>
                <a:gd name="T52" fmla="*/ 74 w 114"/>
                <a:gd name="T53" fmla="*/ 133 h 190"/>
                <a:gd name="T54" fmla="*/ 64 w 114"/>
                <a:gd name="T55" fmla="*/ 137 h 190"/>
                <a:gd name="T56" fmla="*/ 61 w 114"/>
                <a:gd name="T57" fmla="*/ 137 h 190"/>
                <a:gd name="T58" fmla="*/ 57 w 114"/>
                <a:gd name="T59" fmla="*/ 137 h 190"/>
                <a:gd name="T60" fmla="*/ 53 w 114"/>
                <a:gd name="T61" fmla="*/ 137 h 190"/>
                <a:gd name="T62" fmla="*/ 50 w 114"/>
                <a:gd name="T63" fmla="*/ 137 h 190"/>
                <a:gd name="T64" fmla="*/ 43 w 114"/>
                <a:gd name="T65" fmla="*/ 134 h 190"/>
                <a:gd name="T66" fmla="*/ 40 w 114"/>
                <a:gd name="T67" fmla="*/ 133 h 190"/>
                <a:gd name="T68" fmla="*/ 36 w 114"/>
                <a:gd name="T69" fmla="*/ 131 h 190"/>
                <a:gd name="T70" fmla="*/ 33 w 114"/>
                <a:gd name="T71" fmla="*/ 128 h 190"/>
                <a:gd name="T72" fmla="*/ 19 w 114"/>
                <a:gd name="T73" fmla="*/ 11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90">
                  <a:moveTo>
                    <a:pt x="102" y="178"/>
                  </a:moveTo>
                  <a:cubicBezTo>
                    <a:pt x="14" y="168"/>
                    <a:pt x="14" y="168"/>
                    <a:pt x="14" y="168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102" y="114"/>
                    <a:pt x="112" y="89"/>
                    <a:pt x="112" y="66"/>
                  </a:cubicBezTo>
                  <a:cubicBezTo>
                    <a:pt x="112" y="55"/>
                    <a:pt x="110" y="46"/>
                    <a:pt x="106" y="38"/>
                  </a:cubicBezTo>
                  <a:cubicBezTo>
                    <a:pt x="108" y="37"/>
                    <a:pt x="109" y="36"/>
                    <a:pt x="110" y="34"/>
                  </a:cubicBezTo>
                  <a:cubicBezTo>
                    <a:pt x="114" y="29"/>
                    <a:pt x="114" y="15"/>
                    <a:pt x="110" y="10"/>
                  </a:cubicBezTo>
                  <a:cubicBezTo>
                    <a:pt x="101" y="0"/>
                    <a:pt x="61" y="6"/>
                    <a:pt x="57" y="6"/>
                  </a:cubicBezTo>
                  <a:cubicBezTo>
                    <a:pt x="23" y="6"/>
                    <a:pt x="0" y="30"/>
                    <a:pt x="0" y="66"/>
                  </a:cubicBezTo>
                  <a:cubicBezTo>
                    <a:pt x="0" y="78"/>
                    <a:pt x="2" y="91"/>
                    <a:pt x="7" y="103"/>
                  </a:cubicBezTo>
                  <a:cubicBezTo>
                    <a:pt x="8" y="105"/>
                    <a:pt x="11" y="107"/>
                    <a:pt x="13" y="109"/>
                  </a:cubicBezTo>
                  <a:cubicBezTo>
                    <a:pt x="17" y="116"/>
                    <a:pt x="22" y="123"/>
                    <a:pt x="28" y="128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16" y="140"/>
                    <a:pt x="16" y="140"/>
                    <a:pt x="16" y="140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0" y="169"/>
                    <a:pt x="10" y="169"/>
                    <a:pt x="10" y="169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7" y="190"/>
                    <a:pt x="7" y="190"/>
                    <a:pt x="7" y="190"/>
                  </a:cubicBezTo>
                  <a:cubicBezTo>
                    <a:pt x="105" y="190"/>
                    <a:pt x="105" y="190"/>
                    <a:pt x="105" y="190"/>
                  </a:cubicBezTo>
                  <a:cubicBezTo>
                    <a:pt x="105" y="182"/>
                    <a:pt x="105" y="182"/>
                    <a:pt x="105" y="182"/>
                  </a:cubicBezTo>
                  <a:lnTo>
                    <a:pt x="102" y="178"/>
                  </a:lnTo>
                  <a:close/>
                  <a:moveTo>
                    <a:pt x="83" y="148"/>
                  </a:moveTo>
                  <a:cubicBezTo>
                    <a:pt x="54" y="144"/>
                    <a:pt x="54" y="144"/>
                    <a:pt x="54" y="144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9" y="137"/>
                    <a:pt x="48" y="141"/>
                    <a:pt x="57" y="141"/>
                  </a:cubicBezTo>
                  <a:cubicBezTo>
                    <a:pt x="67" y="141"/>
                    <a:pt x="75" y="138"/>
                    <a:pt x="83" y="132"/>
                  </a:cubicBezTo>
                  <a:lnTo>
                    <a:pt x="83" y="148"/>
                  </a:lnTo>
                  <a:close/>
                  <a:moveTo>
                    <a:pt x="19" y="111"/>
                  </a:moveTo>
                  <a:cubicBezTo>
                    <a:pt x="19" y="111"/>
                    <a:pt x="20" y="111"/>
                    <a:pt x="20" y="111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9" y="112"/>
                    <a:pt x="32" y="110"/>
                    <a:pt x="33" y="10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4"/>
                    <a:pt x="41" y="81"/>
                    <a:pt x="39" y="79"/>
                  </a:cubicBezTo>
                  <a:cubicBezTo>
                    <a:pt x="34" y="73"/>
                    <a:pt x="26" y="60"/>
                    <a:pt x="40" y="52"/>
                  </a:cubicBezTo>
                  <a:cubicBezTo>
                    <a:pt x="57" y="43"/>
                    <a:pt x="57" y="71"/>
                    <a:pt x="57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5" y="60"/>
                    <a:pt x="67" y="53"/>
                    <a:pt x="71" y="48"/>
                  </a:cubicBezTo>
                  <a:cubicBezTo>
                    <a:pt x="71" y="48"/>
                    <a:pt x="91" y="45"/>
                    <a:pt x="103" y="39"/>
                  </a:cubicBezTo>
                  <a:cubicBezTo>
                    <a:pt x="107" y="47"/>
                    <a:pt x="109" y="56"/>
                    <a:pt x="109" y="66"/>
                  </a:cubicBezTo>
                  <a:cubicBezTo>
                    <a:pt x="109" y="88"/>
                    <a:pt x="98" y="114"/>
                    <a:pt x="82" y="127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8"/>
                    <a:pt x="80" y="129"/>
                    <a:pt x="80" y="129"/>
                  </a:cubicBezTo>
                  <a:cubicBezTo>
                    <a:pt x="79" y="130"/>
                    <a:pt x="78" y="131"/>
                    <a:pt x="77" y="131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6" y="132"/>
                    <a:pt x="75" y="133"/>
                    <a:pt x="74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71" y="135"/>
                    <a:pt x="67" y="136"/>
                    <a:pt x="64" y="137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3" y="137"/>
                    <a:pt x="62" y="137"/>
                    <a:pt x="61" y="137"/>
                  </a:cubicBezTo>
                  <a:cubicBezTo>
                    <a:pt x="61" y="137"/>
                    <a:pt x="61" y="137"/>
                    <a:pt x="60" y="137"/>
                  </a:cubicBezTo>
                  <a:cubicBezTo>
                    <a:pt x="59" y="137"/>
                    <a:pt x="58" y="137"/>
                    <a:pt x="57" y="137"/>
                  </a:cubicBezTo>
                  <a:cubicBezTo>
                    <a:pt x="56" y="137"/>
                    <a:pt x="55" y="137"/>
                    <a:pt x="54" y="137"/>
                  </a:cubicBezTo>
                  <a:cubicBezTo>
                    <a:pt x="54" y="137"/>
                    <a:pt x="54" y="137"/>
                    <a:pt x="53" y="137"/>
                  </a:cubicBezTo>
                  <a:cubicBezTo>
                    <a:pt x="52" y="137"/>
                    <a:pt x="52" y="137"/>
                    <a:pt x="51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48" y="136"/>
                    <a:pt x="46" y="135"/>
                    <a:pt x="44" y="135"/>
                  </a:cubicBezTo>
                  <a:cubicBezTo>
                    <a:pt x="44" y="135"/>
                    <a:pt x="43" y="134"/>
                    <a:pt x="43" y="134"/>
                  </a:cubicBezTo>
                  <a:cubicBezTo>
                    <a:pt x="42" y="134"/>
                    <a:pt x="41" y="134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39" y="132"/>
                    <a:pt x="38" y="132"/>
                    <a:pt x="37" y="131"/>
                  </a:cubicBezTo>
                  <a:cubicBezTo>
                    <a:pt x="37" y="131"/>
                    <a:pt x="37" y="131"/>
                    <a:pt x="36" y="131"/>
                  </a:cubicBezTo>
                  <a:cubicBezTo>
                    <a:pt x="36" y="130"/>
                    <a:pt x="35" y="130"/>
                    <a:pt x="34" y="129"/>
                  </a:cubicBezTo>
                  <a:cubicBezTo>
                    <a:pt x="34" y="129"/>
                    <a:pt x="33" y="128"/>
                    <a:pt x="33" y="128"/>
                  </a:cubicBezTo>
                  <a:cubicBezTo>
                    <a:pt x="33" y="128"/>
                    <a:pt x="32" y="127"/>
                    <a:pt x="32" y="127"/>
                  </a:cubicBezTo>
                  <a:cubicBezTo>
                    <a:pt x="27" y="123"/>
                    <a:pt x="22" y="117"/>
                    <a:pt x="19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2080" y="3039"/>
              <a:ext cx="327" cy="321"/>
            </a:xfrm>
            <a:custGeom>
              <a:avLst/>
              <a:gdLst>
                <a:gd name="T0" fmla="*/ 50 w 121"/>
                <a:gd name="T1" fmla="*/ 119 h 119"/>
                <a:gd name="T2" fmla="*/ 61 w 121"/>
                <a:gd name="T3" fmla="*/ 93 h 119"/>
                <a:gd name="T4" fmla="*/ 52 w 121"/>
                <a:gd name="T5" fmla="*/ 92 h 119"/>
                <a:gd name="T6" fmla="*/ 29 w 121"/>
                <a:gd name="T7" fmla="*/ 52 h 119"/>
                <a:gd name="T8" fmla="*/ 69 w 121"/>
                <a:gd name="T9" fmla="*/ 29 h 119"/>
                <a:gd name="T10" fmla="*/ 92 w 121"/>
                <a:gd name="T11" fmla="*/ 69 h 119"/>
                <a:gd name="T12" fmla="*/ 92 w 121"/>
                <a:gd name="T13" fmla="*/ 71 h 119"/>
                <a:gd name="T14" fmla="*/ 113 w 121"/>
                <a:gd name="T15" fmla="*/ 68 h 119"/>
                <a:gd name="T16" fmla="*/ 116 w 121"/>
                <a:gd name="T17" fmla="*/ 67 h 119"/>
                <a:gd name="T18" fmla="*/ 120 w 121"/>
                <a:gd name="T19" fmla="*/ 67 h 119"/>
                <a:gd name="T20" fmla="*/ 121 w 121"/>
                <a:gd name="T21" fmla="*/ 62 h 119"/>
                <a:gd name="T22" fmla="*/ 112 w 121"/>
                <a:gd name="T23" fmla="*/ 60 h 119"/>
                <a:gd name="T24" fmla="*/ 111 w 121"/>
                <a:gd name="T25" fmla="*/ 48 h 119"/>
                <a:gd name="T26" fmla="*/ 119 w 121"/>
                <a:gd name="T27" fmla="*/ 43 h 119"/>
                <a:gd name="T28" fmla="*/ 105 w 121"/>
                <a:gd name="T29" fmla="*/ 19 h 119"/>
                <a:gd name="T30" fmla="*/ 97 w 121"/>
                <a:gd name="T31" fmla="*/ 24 h 119"/>
                <a:gd name="T32" fmla="*/ 87 w 121"/>
                <a:gd name="T33" fmla="*/ 16 h 119"/>
                <a:gd name="T34" fmla="*/ 89 w 121"/>
                <a:gd name="T35" fmla="*/ 7 h 119"/>
                <a:gd name="T36" fmla="*/ 63 w 121"/>
                <a:gd name="T37" fmla="*/ 0 h 119"/>
                <a:gd name="T38" fmla="*/ 60 w 121"/>
                <a:gd name="T39" fmla="*/ 9 h 119"/>
                <a:gd name="T40" fmla="*/ 48 w 121"/>
                <a:gd name="T41" fmla="*/ 10 h 119"/>
                <a:gd name="T42" fmla="*/ 43 w 121"/>
                <a:gd name="T43" fmla="*/ 2 h 119"/>
                <a:gd name="T44" fmla="*/ 19 w 121"/>
                <a:gd name="T45" fmla="*/ 16 h 119"/>
                <a:gd name="T46" fmla="*/ 24 w 121"/>
                <a:gd name="T47" fmla="*/ 24 h 119"/>
                <a:gd name="T48" fmla="*/ 16 w 121"/>
                <a:gd name="T49" fmla="*/ 34 h 119"/>
                <a:gd name="T50" fmla="*/ 7 w 121"/>
                <a:gd name="T51" fmla="*/ 32 h 119"/>
                <a:gd name="T52" fmla="*/ 0 w 121"/>
                <a:gd name="T53" fmla="*/ 59 h 119"/>
                <a:gd name="T54" fmla="*/ 9 w 121"/>
                <a:gd name="T55" fmla="*/ 61 h 119"/>
                <a:gd name="T56" fmla="*/ 11 w 121"/>
                <a:gd name="T57" fmla="*/ 73 h 119"/>
                <a:gd name="T58" fmla="*/ 3 w 121"/>
                <a:gd name="T59" fmla="*/ 78 h 119"/>
                <a:gd name="T60" fmla="*/ 16 w 121"/>
                <a:gd name="T61" fmla="*/ 102 h 119"/>
                <a:gd name="T62" fmla="*/ 24 w 121"/>
                <a:gd name="T63" fmla="*/ 97 h 119"/>
                <a:gd name="T64" fmla="*/ 34 w 121"/>
                <a:gd name="T65" fmla="*/ 105 h 119"/>
                <a:gd name="T66" fmla="*/ 32 w 121"/>
                <a:gd name="T67" fmla="*/ 114 h 119"/>
                <a:gd name="T68" fmla="*/ 50 w 121"/>
                <a:gd name="T69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19">
                  <a:moveTo>
                    <a:pt x="50" y="119"/>
                  </a:moveTo>
                  <a:cubicBezTo>
                    <a:pt x="52" y="109"/>
                    <a:pt x="56" y="101"/>
                    <a:pt x="61" y="93"/>
                  </a:cubicBezTo>
                  <a:cubicBezTo>
                    <a:pt x="58" y="93"/>
                    <a:pt x="55" y="93"/>
                    <a:pt x="52" y="92"/>
                  </a:cubicBezTo>
                  <a:cubicBezTo>
                    <a:pt x="35" y="88"/>
                    <a:pt x="24" y="70"/>
                    <a:pt x="29" y="52"/>
                  </a:cubicBezTo>
                  <a:cubicBezTo>
                    <a:pt x="34" y="34"/>
                    <a:pt x="52" y="24"/>
                    <a:pt x="69" y="29"/>
                  </a:cubicBezTo>
                  <a:cubicBezTo>
                    <a:pt x="87" y="33"/>
                    <a:pt x="97" y="51"/>
                    <a:pt x="92" y="69"/>
                  </a:cubicBezTo>
                  <a:cubicBezTo>
                    <a:pt x="92" y="70"/>
                    <a:pt x="92" y="70"/>
                    <a:pt x="92" y="71"/>
                  </a:cubicBezTo>
                  <a:cubicBezTo>
                    <a:pt x="98" y="69"/>
                    <a:pt x="106" y="68"/>
                    <a:pt x="113" y="68"/>
                  </a:cubicBezTo>
                  <a:cubicBezTo>
                    <a:pt x="114" y="68"/>
                    <a:pt x="115" y="68"/>
                    <a:pt x="116" y="67"/>
                  </a:cubicBezTo>
                  <a:cubicBezTo>
                    <a:pt x="117" y="67"/>
                    <a:pt x="119" y="67"/>
                    <a:pt x="120" y="67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56"/>
                    <a:pt x="112" y="52"/>
                    <a:pt x="111" y="48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4" y="21"/>
                    <a:pt x="91" y="18"/>
                    <a:pt x="87" y="16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6" y="9"/>
                    <a:pt x="52" y="9"/>
                    <a:pt x="48" y="1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1" y="27"/>
                    <a:pt x="18" y="31"/>
                    <a:pt x="16" y="34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5"/>
                    <a:pt x="10" y="69"/>
                    <a:pt x="11" y="73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7" y="100"/>
                    <a:pt x="31" y="103"/>
                    <a:pt x="34" y="105"/>
                  </a:cubicBezTo>
                  <a:cubicBezTo>
                    <a:pt x="32" y="114"/>
                    <a:pt x="32" y="114"/>
                    <a:pt x="32" y="114"/>
                  </a:cubicBezTo>
                  <a:lnTo>
                    <a:pt x="5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Freeform 40"/>
            <p:cNvSpPr>
              <a:spLocks noEditPoints="1"/>
            </p:cNvSpPr>
            <p:nvPr/>
          </p:nvSpPr>
          <p:spPr bwMode="auto">
            <a:xfrm>
              <a:off x="2417" y="2999"/>
              <a:ext cx="271" cy="264"/>
            </a:xfrm>
            <a:custGeom>
              <a:avLst/>
              <a:gdLst>
                <a:gd name="T0" fmla="*/ 93 w 100"/>
                <a:gd name="T1" fmla="*/ 50 h 98"/>
                <a:gd name="T2" fmla="*/ 91 w 100"/>
                <a:gd name="T3" fmla="*/ 40 h 98"/>
                <a:gd name="T4" fmla="*/ 98 w 100"/>
                <a:gd name="T5" fmla="*/ 36 h 98"/>
                <a:gd name="T6" fmla="*/ 87 w 100"/>
                <a:gd name="T7" fmla="*/ 16 h 98"/>
                <a:gd name="T8" fmla="*/ 80 w 100"/>
                <a:gd name="T9" fmla="*/ 20 h 98"/>
                <a:gd name="T10" fmla="*/ 72 w 100"/>
                <a:gd name="T11" fmla="*/ 13 h 98"/>
                <a:gd name="T12" fmla="*/ 74 w 100"/>
                <a:gd name="T13" fmla="*/ 6 h 98"/>
                <a:gd name="T14" fmla="*/ 52 w 100"/>
                <a:gd name="T15" fmla="*/ 0 h 98"/>
                <a:gd name="T16" fmla="*/ 50 w 100"/>
                <a:gd name="T17" fmla="*/ 7 h 98"/>
                <a:gd name="T18" fmla="*/ 39 w 100"/>
                <a:gd name="T19" fmla="*/ 9 h 98"/>
                <a:gd name="T20" fmla="*/ 35 w 100"/>
                <a:gd name="T21" fmla="*/ 2 h 98"/>
                <a:gd name="T22" fmla="*/ 16 w 100"/>
                <a:gd name="T23" fmla="*/ 14 h 98"/>
                <a:gd name="T24" fmla="*/ 19 w 100"/>
                <a:gd name="T25" fmla="*/ 20 h 98"/>
                <a:gd name="T26" fmla="*/ 13 w 100"/>
                <a:gd name="T27" fmla="*/ 28 h 98"/>
                <a:gd name="T28" fmla="*/ 6 w 100"/>
                <a:gd name="T29" fmla="*/ 26 h 98"/>
                <a:gd name="T30" fmla="*/ 0 w 100"/>
                <a:gd name="T31" fmla="*/ 49 h 98"/>
                <a:gd name="T32" fmla="*/ 7 w 100"/>
                <a:gd name="T33" fmla="*/ 51 h 98"/>
                <a:gd name="T34" fmla="*/ 9 w 100"/>
                <a:gd name="T35" fmla="*/ 61 h 98"/>
                <a:gd name="T36" fmla="*/ 2 w 100"/>
                <a:gd name="T37" fmla="*/ 65 h 98"/>
                <a:gd name="T38" fmla="*/ 12 w 100"/>
                <a:gd name="T39" fmla="*/ 81 h 98"/>
                <a:gd name="T40" fmla="*/ 14 w 100"/>
                <a:gd name="T41" fmla="*/ 81 h 98"/>
                <a:gd name="T42" fmla="*/ 19 w 100"/>
                <a:gd name="T43" fmla="*/ 81 h 98"/>
                <a:gd name="T44" fmla="*/ 20 w 100"/>
                <a:gd name="T45" fmla="*/ 81 h 98"/>
                <a:gd name="T46" fmla="*/ 21 w 100"/>
                <a:gd name="T47" fmla="*/ 81 h 98"/>
                <a:gd name="T48" fmla="*/ 47 w 100"/>
                <a:gd name="T49" fmla="*/ 90 h 98"/>
                <a:gd name="T50" fmla="*/ 50 w 100"/>
                <a:gd name="T51" fmla="*/ 95 h 98"/>
                <a:gd name="T52" fmla="*/ 50 w 100"/>
                <a:gd name="T53" fmla="*/ 93 h 98"/>
                <a:gd name="T54" fmla="*/ 61 w 100"/>
                <a:gd name="T55" fmla="*/ 92 h 98"/>
                <a:gd name="T56" fmla="*/ 64 w 100"/>
                <a:gd name="T57" fmla="*/ 98 h 98"/>
                <a:gd name="T58" fmla="*/ 84 w 100"/>
                <a:gd name="T59" fmla="*/ 87 h 98"/>
                <a:gd name="T60" fmla="*/ 81 w 100"/>
                <a:gd name="T61" fmla="*/ 80 h 98"/>
                <a:gd name="T62" fmla="*/ 87 w 100"/>
                <a:gd name="T63" fmla="*/ 72 h 98"/>
                <a:gd name="T64" fmla="*/ 94 w 100"/>
                <a:gd name="T65" fmla="*/ 74 h 98"/>
                <a:gd name="T66" fmla="*/ 100 w 100"/>
                <a:gd name="T67" fmla="*/ 52 h 98"/>
                <a:gd name="T68" fmla="*/ 93 w 100"/>
                <a:gd name="T69" fmla="*/ 50 h 98"/>
                <a:gd name="T70" fmla="*/ 76 w 100"/>
                <a:gd name="T71" fmla="*/ 57 h 98"/>
                <a:gd name="T72" fmla="*/ 43 w 100"/>
                <a:gd name="T73" fmla="*/ 77 h 98"/>
                <a:gd name="T74" fmla="*/ 24 w 100"/>
                <a:gd name="T75" fmla="*/ 43 h 98"/>
                <a:gd name="T76" fmla="*/ 57 w 100"/>
                <a:gd name="T77" fmla="*/ 24 h 98"/>
                <a:gd name="T78" fmla="*/ 76 w 100"/>
                <a:gd name="T79" fmla="*/ 5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98">
                  <a:moveTo>
                    <a:pt x="93" y="50"/>
                  </a:moveTo>
                  <a:cubicBezTo>
                    <a:pt x="93" y="46"/>
                    <a:pt x="92" y="43"/>
                    <a:pt x="91" y="4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8" y="17"/>
                    <a:pt x="75" y="15"/>
                    <a:pt x="72" y="13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6" y="7"/>
                    <a:pt x="43" y="8"/>
                    <a:pt x="39" y="9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3"/>
                    <a:pt x="15" y="25"/>
                    <a:pt x="13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4"/>
                    <a:pt x="8" y="58"/>
                    <a:pt x="9" y="61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1"/>
                    <a:pt x="13" y="81"/>
                    <a:pt x="14" y="81"/>
                  </a:cubicBezTo>
                  <a:cubicBezTo>
                    <a:pt x="16" y="81"/>
                    <a:pt x="17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1"/>
                    <a:pt x="21" y="81"/>
                    <a:pt x="21" y="81"/>
                  </a:cubicBezTo>
                  <a:cubicBezTo>
                    <a:pt x="34" y="82"/>
                    <a:pt x="42" y="85"/>
                    <a:pt x="47" y="90"/>
                  </a:cubicBezTo>
                  <a:cubicBezTo>
                    <a:pt x="48" y="91"/>
                    <a:pt x="49" y="93"/>
                    <a:pt x="50" y="95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4" y="93"/>
                    <a:pt x="57" y="92"/>
                    <a:pt x="61" y="92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83" y="78"/>
                    <a:pt x="85" y="75"/>
                    <a:pt x="87" y="72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00" y="52"/>
                    <a:pt x="100" y="52"/>
                    <a:pt x="100" y="52"/>
                  </a:cubicBezTo>
                  <a:lnTo>
                    <a:pt x="93" y="50"/>
                  </a:lnTo>
                  <a:close/>
                  <a:moveTo>
                    <a:pt x="76" y="57"/>
                  </a:moveTo>
                  <a:cubicBezTo>
                    <a:pt x="72" y="72"/>
                    <a:pt x="57" y="80"/>
                    <a:pt x="43" y="77"/>
                  </a:cubicBezTo>
                  <a:cubicBezTo>
                    <a:pt x="28" y="73"/>
                    <a:pt x="20" y="58"/>
                    <a:pt x="24" y="43"/>
                  </a:cubicBezTo>
                  <a:cubicBezTo>
                    <a:pt x="28" y="29"/>
                    <a:pt x="42" y="20"/>
                    <a:pt x="57" y="24"/>
                  </a:cubicBezTo>
                  <a:cubicBezTo>
                    <a:pt x="72" y="28"/>
                    <a:pt x="80" y="43"/>
                    <a:pt x="7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2474" y="3633"/>
              <a:ext cx="65" cy="105"/>
            </a:xfrm>
            <a:custGeom>
              <a:avLst/>
              <a:gdLst>
                <a:gd name="T0" fmla="*/ 46 w 65"/>
                <a:gd name="T1" fmla="*/ 5 h 105"/>
                <a:gd name="T2" fmla="*/ 0 w 65"/>
                <a:gd name="T3" fmla="*/ 0 h 105"/>
                <a:gd name="T4" fmla="*/ 49 w 65"/>
                <a:gd name="T5" fmla="*/ 81 h 105"/>
                <a:gd name="T6" fmla="*/ 52 w 65"/>
                <a:gd name="T7" fmla="*/ 105 h 105"/>
                <a:gd name="T8" fmla="*/ 65 w 65"/>
                <a:gd name="T9" fmla="*/ 105 h 105"/>
                <a:gd name="T10" fmla="*/ 46 w 65"/>
                <a:gd name="T11" fmla="*/ 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05">
                  <a:moveTo>
                    <a:pt x="46" y="5"/>
                  </a:moveTo>
                  <a:lnTo>
                    <a:pt x="0" y="0"/>
                  </a:lnTo>
                  <a:lnTo>
                    <a:pt x="49" y="81"/>
                  </a:lnTo>
                  <a:lnTo>
                    <a:pt x="52" y="105"/>
                  </a:lnTo>
                  <a:lnTo>
                    <a:pt x="65" y="105"/>
                  </a:lnTo>
                  <a:lnTo>
                    <a:pt x="4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3" name="Group 27"/>
          <p:cNvGrpSpPr>
            <a:grpSpLocks noChangeAspect="1"/>
          </p:cNvGrpSpPr>
          <p:nvPr/>
        </p:nvGrpSpPr>
        <p:grpSpPr bwMode="auto">
          <a:xfrm>
            <a:off x="1057454" y="6423672"/>
            <a:ext cx="397733" cy="502007"/>
            <a:chOff x="4708" y="3048"/>
            <a:chExt cx="534" cy="674"/>
          </a:xfrm>
          <a:solidFill>
            <a:schemeClr val="bg1"/>
          </a:solidFill>
        </p:grpSpPr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4844" y="3434"/>
              <a:ext cx="54" cy="64"/>
            </a:xfrm>
            <a:custGeom>
              <a:avLst/>
              <a:gdLst>
                <a:gd name="T0" fmla="*/ 12 w 20"/>
                <a:gd name="T1" fmla="*/ 24 h 24"/>
                <a:gd name="T2" fmla="*/ 17 w 20"/>
                <a:gd name="T3" fmla="*/ 24 h 24"/>
                <a:gd name="T4" fmla="*/ 20 w 20"/>
                <a:gd name="T5" fmla="*/ 18 h 24"/>
                <a:gd name="T6" fmla="*/ 20 w 20"/>
                <a:gd name="T7" fmla="*/ 13 h 24"/>
                <a:gd name="T8" fmla="*/ 20 w 20"/>
                <a:gd name="T9" fmla="*/ 10 h 24"/>
                <a:gd name="T10" fmla="*/ 11 w 20"/>
                <a:gd name="T11" fmla="*/ 0 h 24"/>
                <a:gd name="T12" fmla="*/ 0 w 20"/>
                <a:gd name="T13" fmla="*/ 2 h 24"/>
                <a:gd name="T14" fmla="*/ 0 w 20"/>
                <a:gd name="T15" fmla="*/ 24 h 24"/>
                <a:gd name="T16" fmla="*/ 12 w 2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4">
                  <a:moveTo>
                    <a:pt x="12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7"/>
                    <a:pt x="14" y="4"/>
                    <a:pt x="11" y="0"/>
                  </a:cubicBezTo>
                  <a:cubicBezTo>
                    <a:pt x="7" y="1"/>
                    <a:pt x="4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5098" y="3048"/>
              <a:ext cx="144" cy="261"/>
            </a:xfrm>
            <a:custGeom>
              <a:avLst/>
              <a:gdLst>
                <a:gd name="T0" fmla="*/ 2 w 53"/>
                <a:gd name="T1" fmla="*/ 69 h 97"/>
                <a:gd name="T2" fmla="*/ 2 w 53"/>
                <a:gd name="T3" fmla="*/ 69 h 97"/>
                <a:gd name="T4" fmla="*/ 4 w 53"/>
                <a:gd name="T5" fmla="*/ 74 h 97"/>
                <a:gd name="T6" fmla="*/ 4 w 53"/>
                <a:gd name="T7" fmla="*/ 74 h 97"/>
                <a:gd name="T8" fmla="*/ 5 w 53"/>
                <a:gd name="T9" fmla="*/ 76 h 97"/>
                <a:gd name="T10" fmla="*/ 5 w 53"/>
                <a:gd name="T11" fmla="*/ 79 h 97"/>
                <a:gd name="T12" fmla="*/ 6 w 53"/>
                <a:gd name="T13" fmla="*/ 80 h 97"/>
                <a:gd name="T14" fmla="*/ 6 w 53"/>
                <a:gd name="T15" fmla="*/ 83 h 97"/>
                <a:gd name="T16" fmla="*/ 6 w 53"/>
                <a:gd name="T17" fmla="*/ 84 h 97"/>
                <a:gd name="T18" fmla="*/ 5 w 53"/>
                <a:gd name="T19" fmla="*/ 87 h 97"/>
                <a:gd name="T20" fmla="*/ 4 w 53"/>
                <a:gd name="T21" fmla="*/ 97 h 97"/>
                <a:gd name="T22" fmla="*/ 40 w 53"/>
                <a:gd name="T23" fmla="*/ 58 h 97"/>
                <a:gd name="T24" fmla="*/ 53 w 53"/>
                <a:gd name="T25" fmla="*/ 68 h 97"/>
                <a:gd name="T26" fmla="*/ 44 w 53"/>
                <a:gd name="T27" fmla="*/ 0 h 97"/>
                <a:gd name="T28" fmla="*/ 2 w 53"/>
                <a:gd name="T29" fmla="*/ 54 h 97"/>
                <a:gd name="T30" fmla="*/ 12 w 53"/>
                <a:gd name="T31" fmla="*/ 52 h 97"/>
                <a:gd name="T32" fmla="*/ 0 w 53"/>
                <a:gd name="T33" fmla="*/ 66 h 97"/>
                <a:gd name="T34" fmla="*/ 2 w 53"/>
                <a:gd name="T35" fmla="*/ 6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97">
                  <a:moveTo>
                    <a:pt x="2" y="69"/>
                  </a:moveTo>
                  <a:cubicBezTo>
                    <a:pt x="2" y="69"/>
                    <a:pt x="2" y="69"/>
                    <a:pt x="2" y="69"/>
                  </a:cubicBezTo>
                  <a:cubicBezTo>
                    <a:pt x="3" y="71"/>
                    <a:pt x="4" y="72"/>
                    <a:pt x="4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5"/>
                    <a:pt x="5" y="75"/>
                    <a:pt x="5" y="76"/>
                  </a:cubicBezTo>
                  <a:cubicBezTo>
                    <a:pt x="5" y="77"/>
                    <a:pt x="5" y="78"/>
                    <a:pt x="5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4"/>
                    <a:pt x="6" y="84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0"/>
                    <a:pt x="4" y="93"/>
                    <a:pt x="4" y="97"/>
                  </a:cubicBezTo>
                  <a:cubicBezTo>
                    <a:pt x="19" y="85"/>
                    <a:pt x="31" y="72"/>
                    <a:pt x="40" y="5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9" y="57"/>
                    <a:pt x="5" y="62"/>
                    <a:pt x="0" y="66"/>
                  </a:cubicBezTo>
                  <a:cubicBezTo>
                    <a:pt x="1" y="67"/>
                    <a:pt x="2" y="68"/>
                    <a:pt x="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5052" y="3423"/>
              <a:ext cx="30" cy="75"/>
            </a:xfrm>
            <a:custGeom>
              <a:avLst/>
              <a:gdLst>
                <a:gd name="T0" fmla="*/ 0 w 11"/>
                <a:gd name="T1" fmla="*/ 17 h 28"/>
                <a:gd name="T2" fmla="*/ 0 w 11"/>
                <a:gd name="T3" fmla="*/ 22 h 28"/>
                <a:gd name="T4" fmla="*/ 3 w 11"/>
                <a:gd name="T5" fmla="*/ 28 h 28"/>
                <a:gd name="T6" fmla="*/ 8 w 11"/>
                <a:gd name="T7" fmla="*/ 28 h 28"/>
                <a:gd name="T8" fmla="*/ 11 w 11"/>
                <a:gd name="T9" fmla="*/ 28 h 28"/>
                <a:gd name="T10" fmla="*/ 11 w 11"/>
                <a:gd name="T11" fmla="*/ 0 h 28"/>
                <a:gd name="T12" fmla="*/ 0 w 11"/>
                <a:gd name="T13" fmla="*/ 14 h 28"/>
                <a:gd name="T14" fmla="*/ 0 w 11"/>
                <a:gd name="T15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8">
                  <a:moveTo>
                    <a:pt x="0" y="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5"/>
                    <a:pt x="4" y="10"/>
                    <a:pt x="0" y="14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5114" y="3231"/>
              <a:ext cx="103" cy="491"/>
            </a:xfrm>
            <a:custGeom>
              <a:avLst/>
              <a:gdLst>
                <a:gd name="T0" fmla="*/ 0 w 38"/>
                <a:gd name="T1" fmla="*/ 36 h 182"/>
                <a:gd name="T2" fmla="*/ 0 w 38"/>
                <a:gd name="T3" fmla="*/ 99 h 182"/>
                <a:gd name="T4" fmla="*/ 10 w 38"/>
                <a:gd name="T5" fmla="*/ 99 h 182"/>
                <a:gd name="T6" fmla="*/ 13 w 38"/>
                <a:gd name="T7" fmla="*/ 99 h 182"/>
                <a:gd name="T8" fmla="*/ 13 w 38"/>
                <a:gd name="T9" fmla="*/ 99 h 182"/>
                <a:gd name="T10" fmla="*/ 34 w 38"/>
                <a:gd name="T11" fmla="*/ 123 h 182"/>
                <a:gd name="T12" fmla="*/ 34 w 38"/>
                <a:gd name="T13" fmla="*/ 182 h 182"/>
                <a:gd name="T14" fmla="*/ 38 w 38"/>
                <a:gd name="T15" fmla="*/ 182 h 182"/>
                <a:gd name="T16" fmla="*/ 38 w 38"/>
                <a:gd name="T17" fmla="*/ 2 h 182"/>
                <a:gd name="T18" fmla="*/ 35 w 38"/>
                <a:gd name="T19" fmla="*/ 0 h 182"/>
                <a:gd name="T20" fmla="*/ 0 w 38"/>
                <a:gd name="T21" fmla="*/ 3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82">
                  <a:moveTo>
                    <a:pt x="0" y="36"/>
                  </a:moveTo>
                  <a:cubicBezTo>
                    <a:pt x="0" y="99"/>
                    <a:pt x="0" y="99"/>
                    <a:pt x="0" y="99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25" y="101"/>
                    <a:pt x="34" y="111"/>
                    <a:pt x="34" y="12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14"/>
                    <a:pt x="14" y="26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4708" y="3350"/>
              <a:ext cx="155" cy="81"/>
            </a:xfrm>
            <a:custGeom>
              <a:avLst/>
              <a:gdLst>
                <a:gd name="T0" fmla="*/ 51 w 57"/>
                <a:gd name="T1" fmla="*/ 0 h 30"/>
                <a:gd name="T2" fmla="*/ 0 w 57"/>
                <a:gd name="T3" fmla="*/ 5 h 30"/>
                <a:gd name="T4" fmla="*/ 0 w 57"/>
                <a:gd name="T5" fmla="*/ 30 h 30"/>
                <a:gd name="T6" fmla="*/ 57 w 57"/>
                <a:gd name="T7" fmla="*/ 24 h 30"/>
                <a:gd name="T8" fmla="*/ 51 w 5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0">
                  <a:moveTo>
                    <a:pt x="51" y="0"/>
                  </a:moveTo>
                  <a:cubicBezTo>
                    <a:pt x="35" y="3"/>
                    <a:pt x="18" y="5"/>
                    <a:pt x="0" y="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39" y="28"/>
                    <a:pt x="57" y="24"/>
                  </a:cubicBezTo>
                  <a:cubicBezTo>
                    <a:pt x="54" y="17"/>
                    <a:pt x="51" y="9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33"/>
            <p:cNvSpPr>
              <a:spLocks/>
            </p:cNvSpPr>
            <p:nvPr/>
          </p:nvSpPr>
          <p:spPr bwMode="auto">
            <a:xfrm>
              <a:off x="4708" y="3444"/>
              <a:ext cx="103" cy="278"/>
            </a:xfrm>
            <a:custGeom>
              <a:avLst/>
              <a:gdLst>
                <a:gd name="T0" fmla="*/ 34 w 38"/>
                <a:gd name="T1" fmla="*/ 20 h 103"/>
                <a:gd name="T2" fmla="*/ 33 w 38"/>
                <a:gd name="T3" fmla="*/ 20 h 103"/>
                <a:gd name="T4" fmla="*/ 36 w 38"/>
                <a:gd name="T5" fmla="*/ 20 h 103"/>
                <a:gd name="T6" fmla="*/ 38 w 38"/>
                <a:gd name="T7" fmla="*/ 20 h 103"/>
                <a:gd name="T8" fmla="*/ 38 w 38"/>
                <a:gd name="T9" fmla="*/ 0 h 103"/>
                <a:gd name="T10" fmla="*/ 0 w 38"/>
                <a:gd name="T11" fmla="*/ 2 h 103"/>
                <a:gd name="T12" fmla="*/ 0 w 38"/>
                <a:gd name="T13" fmla="*/ 2 h 103"/>
                <a:gd name="T14" fmla="*/ 0 w 38"/>
                <a:gd name="T15" fmla="*/ 103 h 103"/>
                <a:gd name="T16" fmla="*/ 12 w 38"/>
                <a:gd name="T17" fmla="*/ 103 h 103"/>
                <a:gd name="T18" fmla="*/ 12 w 38"/>
                <a:gd name="T19" fmla="*/ 44 h 103"/>
                <a:gd name="T20" fmla="*/ 34 w 38"/>
                <a:gd name="T21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03">
                  <a:moveTo>
                    <a:pt x="34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6" y="2"/>
                    <a:pt x="13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32"/>
                    <a:pt x="22" y="22"/>
                    <a:pt x="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34"/>
            <p:cNvSpPr>
              <a:spLocks noEditPoints="1"/>
            </p:cNvSpPr>
            <p:nvPr/>
          </p:nvSpPr>
          <p:spPr bwMode="auto">
            <a:xfrm>
              <a:off x="4760" y="3191"/>
              <a:ext cx="427" cy="531"/>
            </a:xfrm>
            <a:custGeom>
              <a:avLst/>
              <a:gdLst>
                <a:gd name="T0" fmla="*/ 102 w 158"/>
                <a:gd name="T1" fmla="*/ 109 h 197"/>
                <a:gd name="T2" fmla="*/ 121 w 158"/>
                <a:gd name="T3" fmla="*/ 48 h 197"/>
                <a:gd name="T4" fmla="*/ 123 w 158"/>
                <a:gd name="T5" fmla="*/ 31 h 197"/>
                <a:gd name="T6" fmla="*/ 123 w 158"/>
                <a:gd name="T7" fmla="*/ 30 h 197"/>
                <a:gd name="T8" fmla="*/ 123 w 158"/>
                <a:gd name="T9" fmla="*/ 28 h 197"/>
                <a:gd name="T10" fmla="*/ 122 w 158"/>
                <a:gd name="T11" fmla="*/ 24 h 197"/>
                <a:gd name="T12" fmla="*/ 109 w 158"/>
                <a:gd name="T13" fmla="*/ 8 h 197"/>
                <a:gd name="T14" fmla="*/ 79 w 158"/>
                <a:gd name="T15" fmla="*/ 0 h 197"/>
                <a:gd name="T16" fmla="*/ 71 w 158"/>
                <a:gd name="T17" fmla="*/ 1 h 197"/>
                <a:gd name="T18" fmla="*/ 37 w 158"/>
                <a:gd name="T19" fmla="*/ 19 h 197"/>
                <a:gd name="T20" fmla="*/ 35 w 158"/>
                <a:gd name="T21" fmla="*/ 33 h 197"/>
                <a:gd name="T22" fmla="*/ 56 w 158"/>
                <a:gd name="T23" fmla="*/ 97 h 197"/>
                <a:gd name="T24" fmla="*/ 26 w 158"/>
                <a:gd name="T25" fmla="*/ 121 h 197"/>
                <a:gd name="T26" fmla="*/ 0 w 158"/>
                <a:gd name="T27" fmla="*/ 197 h 197"/>
                <a:gd name="T28" fmla="*/ 158 w 158"/>
                <a:gd name="T29" fmla="*/ 197 h 197"/>
                <a:gd name="T30" fmla="*/ 41 w 158"/>
                <a:gd name="T31" fmla="*/ 57 h 197"/>
                <a:gd name="T32" fmla="*/ 43 w 158"/>
                <a:gd name="T33" fmla="*/ 30 h 197"/>
                <a:gd name="T34" fmla="*/ 52 w 158"/>
                <a:gd name="T35" fmla="*/ 19 h 197"/>
                <a:gd name="T36" fmla="*/ 112 w 158"/>
                <a:gd name="T37" fmla="*/ 24 h 197"/>
                <a:gd name="T38" fmla="*/ 114 w 158"/>
                <a:gd name="T39" fmla="*/ 28 h 197"/>
                <a:gd name="T40" fmla="*/ 114 w 158"/>
                <a:gd name="T41" fmla="*/ 30 h 197"/>
                <a:gd name="T42" fmla="*/ 115 w 158"/>
                <a:gd name="T43" fmla="*/ 30 h 197"/>
                <a:gd name="T44" fmla="*/ 115 w 158"/>
                <a:gd name="T45" fmla="*/ 31 h 197"/>
                <a:gd name="T46" fmla="*/ 117 w 158"/>
                <a:gd name="T47" fmla="*/ 57 h 197"/>
                <a:gd name="T48" fmla="*/ 91 w 158"/>
                <a:gd name="T49" fmla="*/ 99 h 197"/>
                <a:gd name="T50" fmla="*/ 86 w 158"/>
                <a:gd name="T51" fmla="*/ 101 h 197"/>
                <a:gd name="T52" fmla="*/ 79 w 158"/>
                <a:gd name="T53" fmla="*/ 101 h 197"/>
                <a:gd name="T54" fmla="*/ 74 w 158"/>
                <a:gd name="T55" fmla="*/ 101 h 197"/>
                <a:gd name="T56" fmla="*/ 68 w 158"/>
                <a:gd name="T57" fmla="*/ 100 h 197"/>
                <a:gd name="T58" fmla="*/ 63 w 158"/>
                <a:gd name="T59" fmla="*/ 98 h 197"/>
                <a:gd name="T60" fmla="*/ 41 w 158"/>
                <a:gd name="T61" fmla="*/ 57 h 197"/>
                <a:gd name="T62" fmla="*/ 74 w 158"/>
                <a:gd name="T63" fmla="*/ 135 h 197"/>
                <a:gd name="T64" fmla="*/ 72 w 158"/>
                <a:gd name="T65" fmla="*/ 176 h 197"/>
                <a:gd name="T66" fmla="*/ 59 w 158"/>
                <a:gd name="T67" fmla="*/ 112 h 197"/>
                <a:gd name="T68" fmla="*/ 79 w 158"/>
                <a:gd name="T69" fmla="*/ 119 h 197"/>
                <a:gd name="T70" fmla="*/ 59 w 158"/>
                <a:gd name="T71" fmla="*/ 99 h 197"/>
                <a:gd name="T72" fmla="*/ 65 w 158"/>
                <a:gd name="T73" fmla="*/ 102 h 197"/>
                <a:gd name="T74" fmla="*/ 73 w 158"/>
                <a:gd name="T75" fmla="*/ 105 h 197"/>
                <a:gd name="T76" fmla="*/ 79 w 158"/>
                <a:gd name="T77" fmla="*/ 105 h 197"/>
                <a:gd name="T78" fmla="*/ 88 w 158"/>
                <a:gd name="T79" fmla="*/ 104 h 197"/>
                <a:gd name="T80" fmla="*/ 94 w 158"/>
                <a:gd name="T81" fmla="*/ 102 h 197"/>
                <a:gd name="T82" fmla="*/ 79 w 158"/>
                <a:gd name="T83" fmla="*/ 119 h 197"/>
                <a:gd name="T84" fmla="*/ 85 w 158"/>
                <a:gd name="T85" fmla="*/ 130 h 197"/>
                <a:gd name="T86" fmla="*/ 87 w 158"/>
                <a:gd name="T87" fmla="*/ 176 h 197"/>
                <a:gd name="T88" fmla="*/ 84 w 158"/>
                <a:gd name="T89" fmla="*/ 13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197">
                  <a:moveTo>
                    <a:pt x="141" y="121"/>
                  </a:moveTo>
                  <a:cubicBezTo>
                    <a:pt x="108" y="121"/>
                    <a:pt x="108" y="121"/>
                    <a:pt x="108" y="121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13" y="88"/>
                    <a:pt x="121" y="74"/>
                    <a:pt x="121" y="57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1" y="44"/>
                    <a:pt x="122" y="39"/>
                    <a:pt x="123" y="33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5"/>
                    <a:pt x="122" y="24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1" y="21"/>
                    <a:pt x="121" y="20"/>
                    <a:pt x="120" y="19"/>
                  </a:cubicBezTo>
                  <a:cubicBezTo>
                    <a:pt x="118" y="14"/>
                    <a:pt x="114" y="10"/>
                    <a:pt x="109" y="8"/>
                  </a:cubicBezTo>
                  <a:cubicBezTo>
                    <a:pt x="105" y="5"/>
                    <a:pt x="100" y="3"/>
                    <a:pt x="94" y="2"/>
                  </a:cubicBezTo>
                  <a:cubicBezTo>
                    <a:pt x="92" y="1"/>
                    <a:pt x="89" y="1"/>
                    <a:pt x="86" y="1"/>
                  </a:cubicBezTo>
                  <a:cubicBezTo>
                    <a:pt x="84" y="0"/>
                    <a:pt x="81" y="0"/>
                    <a:pt x="7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0"/>
                    <a:pt x="72" y="0"/>
                    <a:pt x="71" y="1"/>
                  </a:cubicBezTo>
                  <a:cubicBezTo>
                    <a:pt x="68" y="1"/>
                    <a:pt x="65" y="1"/>
                    <a:pt x="63" y="2"/>
                  </a:cubicBezTo>
                  <a:cubicBezTo>
                    <a:pt x="58" y="3"/>
                    <a:pt x="53" y="5"/>
                    <a:pt x="48" y="8"/>
                  </a:cubicBezTo>
                  <a:cubicBezTo>
                    <a:pt x="44" y="11"/>
                    <a:pt x="40" y="14"/>
                    <a:pt x="37" y="19"/>
                  </a:cubicBezTo>
                  <a:cubicBezTo>
                    <a:pt x="36" y="21"/>
                    <a:pt x="35" y="24"/>
                    <a:pt x="35" y="26"/>
                  </a:cubicBezTo>
                  <a:cubicBezTo>
                    <a:pt x="34" y="28"/>
                    <a:pt x="35" y="29"/>
                    <a:pt x="35" y="30"/>
                  </a:cubicBezTo>
                  <a:cubicBezTo>
                    <a:pt x="35" y="31"/>
                    <a:pt x="35" y="32"/>
                    <a:pt x="35" y="33"/>
                  </a:cubicBezTo>
                  <a:cubicBezTo>
                    <a:pt x="36" y="39"/>
                    <a:pt x="36" y="44"/>
                    <a:pt x="37" y="48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74"/>
                    <a:pt x="45" y="88"/>
                    <a:pt x="56" y="97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26" y="121"/>
                    <a:pt x="26" y="121"/>
                    <a:pt x="26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8" y="121"/>
                    <a:pt x="0" y="129"/>
                    <a:pt x="0" y="138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158" y="197"/>
                    <a:pt x="158" y="197"/>
                    <a:pt x="158" y="197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28"/>
                    <a:pt x="150" y="121"/>
                    <a:pt x="141" y="121"/>
                  </a:cubicBezTo>
                  <a:close/>
                  <a:moveTo>
                    <a:pt x="41" y="57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1" y="44"/>
                    <a:pt x="42" y="39"/>
                    <a:pt x="43" y="33"/>
                  </a:cubicBezTo>
                  <a:cubicBezTo>
                    <a:pt x="43" y="32"/>
                    <a:pt x="43" y="31"/>
                    <a:pt x="43" y="30"/>
                  </a:cubicBezTo>
                  <a:cubicBezTo>
                    <a:pt x="43" y="29"/>
                    <a:pt x="43" y="29"/>
                    <a:pt x="44" y="28"/>
                  </a:cubicBezTo>
                  <a:cubicBezTo>
                    <a:pt x="44" y="27"/>
                    <a:pt x="45" y="26"/>
                    <a:pt x="46" y="24"/>
                  </a:cubicBezTo>
                  <a:cubicBezTo>
                    <a:pt x="47" y="22"/>
                    <a:pt x="49" y="18"/>
                    <a:pt x="52" y="19"/>
                  </a:cubicBezTo>
                  <a:cubicBezTo>
                    <a:pt x="59" y="22"/>
                    <a:pt x="65" y="32"/>
                    <a:pt x="79" y="32"/>
                  </a:cubicBezTo>
                  <a:cubicBezTo>
                    <a:pt x="92" y="32"/>
                    <a:pt x="98" y="22"/>
                    <a:pt x="105" y="19"/>
                  </a:cubicBezTo>
                  <a:cubicBezTo>
                    <a:pt x="108" y="18"/>
                    <a:pt x="110" y="22"/>
                    <a:pt x="112" y="24"/>
                  </a:cubicBezTo>
                  <a:cubicBezTo>
                    <a:pt x="112" y="25"/>
                    <a:pt x="113" y="25"/>
                    <a:pt x="113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4" y="27"/>
                    <a:pt x="114" y="27"/>
                    <a:pt x="114" y="28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6" y="39"/>
                    <a:pt x="116" y="44"/>
                    <a:pt x="117" y="48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73"/>
                    <a:pt x="110" y="87"/>
                    <a:pt x="99" y="95"/>
                  </a:cubicBezTo>
                  <a:cubicBezTo>
                    <a:pt x="97" y="96"/>
                    <a:pt x="95" y="98"/>
                    <a:pt x="92" y="98"/>
                  </a:cubicBezTo>
                  <a:cubicBezTo>
                    <a:pt x="92" y="99"/>
                    <a:pt x="92" y="99"/>
                    <a:pt x="91" y="99"/>
                  </a:cubicBezTo>
                  <a:cubicBezTo>
                    <a:pt x="91" y="99"/>
                    <a:pt x="90" y="99"/>
                    <a:pt x="90" y="100"/>
                  </a:cubicBezTo>
                  <a:cubicBezTo>
                    <a:pt x="89" y="100"/>
                    <a:pt x="89" y="100"/>
                    <a:pt x="88" y="100"/>
                  </a:cubicBezTo>
                  <a:cubicBezTo>
                    <a:pt x="87" y="100"/>
                    <a:pt x="86" y="101"/>
                    <a:pt x="86" y="101"/>
                  </a:cubicBezTo>
                  <a:cubicBezTo>
                    <a:pt x="85" y="101"/>
                    <a:pt x="84" y="101"/>
                    <a:pt x="84" y="101"/>
                  </a:cubicBezTo>
                  <a:cubicBezTo>
                    <a:pt x="83" y="101"/>
                    <a:pt x="83" y="101"/>
                    <a:pt x="82" y="101"/>
                  </a:cubicBezTo>
                  <a:cubicBezTo>
                    <a:pt x="81" y="101"/>
                    <a:pt x="80" y="101"/>
                    <a:pt x="79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7" y="101"/>
                    <a:pt x="75" y="101"/>
                  </a:cubicBezTo>
                  <a:cubicBezTo>
                    <a:pt x="75" y="101"/>
                    <a:pt x="75" y="101"/>
                    <a:pt x="74" y="101"/>
                  </a:cubicBezTo>
                  <a:cubicBezTo>
                    <a:pt x="74" y="101"/>
                    <a:pt x="73" y="101"/>
                    <a:pt x="72" y="101"/>
                  </a:cubicBezTo>
                  <a:cubicBezTo>
                    <a:pt x="72" y="101"/>
                    <a:pt x="71" y="101"/>
                    <a:pt x="71" y="100"/>
                  </a:cubicBezTo>
                  <a:cubicBezTo>
                    <a:pt x="70" y="100"/>
                    <a:pt x="69" y="100"/>
                    <a:pt x="68" y="100"/>
                  </a:cubicBezTo>
                  <a:cubicBezTo>
                    <a:pt x="68" y="99"/>
                    <a:pt x="67" y="99"/>
                    <a:pt x="67" y="99"/>
                  </a:cubicBezTo>
                  <a:cubicBezTo>
                    <a:pt x="66" y="99"/>
                    <a:pt x="66" y="99"/>
                    <a:pt x="65" y="98"/>
                  </a:cubicBezTo>
                  <a:cubicBezTo>
                    <a:pt x="65" y="98"/>
                    <a:pt x="64" y="98"/>
                    <a:pt x="63" y="98"/>
                  </a:cubicBezTo>
                  <a:cubicBezTo>
                    <a:pt x="63" y="98"/>
                    <a:pt x="63" y="97"/>
                    <a:pt x="63" y="97"/>
                  </a:cubicBezTo>
                  <a:cubicBezTo>
                    <a:pt x="62" y="97"/>
                    <a:pt x="61" y="96"/>
                    <a:pt x="59" y="95"/>
                  </a:cubicBezTo>
                  <a:cubicBezTo>
                    <a:pt x="48" y="87"/>
                    <a:pt x="41" y="73"/>
                    <a:pt x="41" y="57"/>
                  </a:cubicBezTo>
                  <a:close/>
                  <a:moveTo>
                    <a:pt x="72" y="176"/>
                  </a:moveTo>
                  <a:cubicBezTo>
                    <a:pt x="53" y="124"/>
                    <a:pt x="53" y="124"/>
                    <a:pt x="53" y="12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6" y="138"/>
                    <a:pt x="76" y="138"/>
                    <a:pt x="76" y="138"/>
                  </a:cubicBezTo>
                  <a:lnTo>
                    <a:pt x="72" y="176"/>
                  </a:lnTo>
                  <a:close/>
                  <a:moveTo>
                    <a:pt x="73" y="131"/>
                  </a:moveTo>
                  <a:cubicBezTo>
                    <a:pt x="55" y="120"/>
                    <a:pt x="55" y="120"/>
                    <a:pt x="55" y="120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77" y="122"/>
                    <a:pt x="77" y="122"/>
                    <a:pt x="77" y="122"/>
                  </a:cubicBezTo>
                  <a:lnTo>
                    <a:pt x="73" y="131"/>
                  </a:lnTo>
                  <a:close/>
                  <a:moveTo>
                    <a:pt x="79" y="119"/>
                  </a:moveTo>
                  <a:cubicBezTo>
                    <a:pt x="69" y="114"/>
                    <a:pt x="69" y="114"/>
                    <a:pt x="69" y="114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1" y="100"/>
                    <a:pt x="62" y="101"/>
                    <a:pt x="64" y="102"/>
                  </a:cubicBezTo>
                  <a:cubicBezTo>
                    <a:pt x="64" y="102"/>
                    <a:pt x="64" y="102"/>
                    <a:pt x="65" y="102"/>
                  </a:cubicBezTo>
                  <a:cubicBezTo>
                    <a:pt x="66" y="103"/>
                    <a:pt x="67" y="103"/>
                    <a:pt x="68" y="103"/>
                  </a:cubicBezTo>
                  <a:cubicBezTo>
                    <a:pt x="69" y="103"/>
                    <a:pt x="69" y="104"/>
                    <a:pt x="69" y="104"/>
                  </a:cubicBezTo>
                  <a:cubicBezTo>
                    <a:pt x="71" y="104"/>
                    <a:pt x="72" y="104"/>
                    <a:pt x="73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6" y="105"/>
                    <a:pt x="77" y="105"/>
                    <a:pt x="79" y="105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1" y="105"/>
                    <a:pt x="82" y="105"/>
                    <a:pt x="84" y="105"/>
                  </a:cubicBezTo>
                  <a:cubicBezTo>
                    <a:pt x="84" y="105"/>
                    <a:pt x="85" y="105"/>
                    <a:pt x="85" y="104"/>
                  </a:cubicBezTo>
                  <a:cubicBezTo>
                    <a:pt x="86" y="104"/>
                    <a:pt x="87" y="104"/>
                    <a:pt x="88" y="104"/>
                  </a:cubicBezTo>
                  <a:cubicBezTo>
                    <a:pt x="89" y="104"/>
                    <a:pt x="89" y="103"/>
                    <a:pt x="90" y="103"/>
                  </a:cubicBezTo>
                  <a:cubicBezTo>
                    <a:pt x="91" y="103"/>
                    <a:pt x="92" y="102"/>
                    <a:pt x="93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6" y="101"/>
                    <a:pt x="97" y="100"/>
                    <a:pt x="98" y="99"/>
                  </a:cubicBezTo>
                  <a:cubicBezTo>
                    <a:pt x="98" y="108"/>
                    <a:pt x="98" y="108"/>
                    <a:pt x="98" y="108"/>
                  </a:cubicBezTo>
                  <a:lnTo>
                    <a:pt x="79" y="119"/>
                  </a:lnTo>
                  <a:close/>
                  <a:moveTo>
                    <a:pt x="99" y="112"/>
                  </a:moveTo>
                  <a:cubicBezTo>
                    <a:pt x="103" y="120"/>
                    <a:pt x="103" y="120"/>
                    <a:pt x="103" y="12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1" y="122"/>
                    <a:pt x="81" y="122"/>
                    <a:pt x="81" y="122"/>
                  </a:cubicBezTo>
                  <a:lnTo>
                    <a:pt x="99" y="112"/>
                  </a:lnTo>
                  <a:close/>
                  <a:moveTo>
                    <a:pt x="87" y="176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105" y="123"/>
                    <a:pt x="105" y="123"/>
                    <a:pt x="105" y="123"/>
                  </a:cubicBezTo>
                  <a:lnTo>
                    <a:pt x="87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109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6751" y="1273807"/>
            <a:ext cx="513824" cy="35797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ctr" defTabSz="75593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9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100000"/>
              </a:lnSpc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FBF17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0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4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050A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929" y="1343668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사업소개</a:t>
            </a:r>
            <a:endParaRPr lang="ko-KR" altLang="en-US" dirty="0">
              <a:solidFill>
                <a:srgbClr val="2050A4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222500"/>
            <a:ext cx="7559675" cy="2450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74624" y="2448431"/>
            <a:ext cx="6410427" cy="19459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능성산업개발은 비계구조물해체공사를 바탕으로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주택철거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공장철거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상가철거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등을 영위하고 있으며 중장비대여업 건설폐기물처리업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토공사등을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전문으로 임하고 있습니다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사람들은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새로운것과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현대시대에 맞는 건축물을 생각하고 실현하고 싶어합니다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이것을 실천하기 위해서는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첫공사인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건축물해체가 필요합니다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저희는 고객님들의 새로운 눈과 안락함을 만들어드리는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능성산업개발 이 되겠습니다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76111" y="5357585"/>
            <a:ext cx="3807454" cy="29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비계구조물해체공사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중장비대여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건설폐기물처리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토공사</a:t>
            </a:r>
            <a:endParaRPr lang="ko-KR" altLang="en-US" sz="1300" spc="-5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3837" y="5084019"/>
            <a:ext cx="6372000" cy="4517181"/>
          </a:xfrm>
          <a:prstGeom prst="rect">
            <a:avLst/>
          </a:prstGeom>
          <a:noFill/>
          <a:ln w="28575">
            <a:solidFill>
              <a:srgbClr val="205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117054" y="4899353"/>
            <a:ext cx="132566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050A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사업영역</a:t>
            </a:r>
            <a:endParaRPr lang="ko-KR" altLang="en-US" dirty="0">
              <a:solidFill>
                <a:srgbClr val="2050A4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754278" y="5838125"/>
            <a:ext cx="6051117" cy="1685798"/>
            <a:chOff x="590983" y="5992960"/>
            <a:chExt cx="6394067" cy="1781342"/>
          </a:xfrm>
        </p:grpSpPr>
        <p:grpSp>
          <p:nvGrpSpPr>
            <p:cNvPr id="41" name="그룹 40"/>
            <p:cNvGrpSpPr/>
            <p:nvPr/>
          </p:nvGrpSpPr>
          <p:grpSpPr>
            <a:xfrm>
              <a:off x="590983" y="5992960"/>
              <a:ext cx="6394067" cy="328540"/>
              <a:chOff x="702929" y="5640460"/>
              <a:chExt cx="7825121" cy="265311"/>
            </a:xfrm>
          </p:grpSpPr>
          <p:sp>
            <p:nvSpPr>
              <p:cNvPr id="42" name="대각선 방향의 모서리가 둥근 사각형 41"/>
              <p:cNvSpPr/>
              <p:nvPr/>
            </p:nvSpPr>
            <p:spPr>
              <a:xfrm>
                <a:off x="702929" y="5640460"/>
                <a:ext cx="2516521" cy="265311"/>
              </a:xfrm>
              <a:prstGeom prst="round2DiagRect">
                <a:avLst/>
              </a:prstGeom>
              <a:gradFill flip="none" rotWithShape="1">
                <a:gsLst>
                  <a:gs pos="50000">
                    <a:srgbClr val="2050A4"/>
                  </a:gs>
                  <a:gs pos="50000">
                    <a:srgbClr val="1D4793"/>
                  </a:gs>
                </a:gsLst>
                <a:lin ang="2700000" scaled="1"/>
                <a:tileRect/>
              </a:gradFill>
              <a:ln w="6350">
                <a:solidFill>
                  <a:srgbClr val="1238A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1200" b="1" kern="10" spc="-70" dirty="0" err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주택철거</a:t>
                </a:r>
                <a:endPara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3" name="대각선 방향의 모서리가 둥근 사각형 42"/>
              <p:cNvSpPr/>
              <p:nvPr/>
            </p:nvSpPr>
            <p:spPr>
              <a:xfrm>
                <a:off x="3357229" y="5640460"/>
                <a:ext cx="2516521" cy="265311"/>
              </a:xfrm>
              <a:prstGeom prst="round2DiagRect">
                <a:avLst/>
              </a:prstGeom>
              <a:gradFill flip="none" rotWithShape="1">
                <a:gsLst>
                  <a:gs pos="50000">
                    <a:srgbClr val="2050A4"/>
                  </a:gs>
                  <a:gs pos="50000">
                    <a:srgbClr val="1D4793"/>
                  </a:gs>
                </a:gsLst>
                <a:lin ang="2700000" scaled="1"/>
                <a:tileRect/>
              </a:gradFill>
              <a:ln w="6350">
                <a:solidFill>
                  <a:srgbClr val="1238A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1200" b="1" kern="10" spc="-70" dirty="0" err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공장철거</a:t>
                </a:r>
                <a:endPara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44" name="대각선 방향의 모서리가 둥근 사각형 43"/>
              <p:cNvSpPr/>
              <p:nvPr/>
            </p:nvSpPr>
            <p:spPr>
              <a:xfrm>
                <a:off x="6011529" y="5640460"/>
                <a:ext cx="2516521" cy="265311"/>
              </a:xfrm>
              <a:prstGeom prst="round2DiagRect">
                <a:avLst/>
              </a:prstGeom>
              <a:gradFill flip="none" rotWithShape="1">
                <a:gsLst>
                  <a:gs pos="50000">
                    <a:srgbClr val="2050A4"/>
                  </a:gs>
                  <a:gs pos="50000">
                    <a:srgbClr val="1D4793"/>
                  </a:gs>
                </a:gsLst>
                <a:lin ang="2700000" scaled="1"/>
                <a:tileRect/>
              </a:gradFill>
              <a:ln w="6350">
                <a:solidFill>
                  <a:srgbClr val="1238A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1200" b="1" kern="10" spc="-70" dirty="0" err="1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상가철거</a:t>
                </a:r>
                <a:endPara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83" y="6375811"/>
              <a:ext cx="2057981" cy="1398491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7069" y="6375811"/>
              <a:ext cx="2057981" cy="1398491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754278" y="7638342"/>
            <a:ext cx="6051117" cy="310918"/>
            <a:chOff x="702929" y="5640460"/>
            <a:chExt cx="7825121" cy="265311"/>
          </a:xfrm>
        </p:grpSpPr>
        <p:sp>
          <p:nvSpPr>
            <p:cNvPr id="54" name="대각선 방향의 모서리가 둥근 사각형 53"/>
            <p:cNvSpPr/>
            <p:nvPr/>
          </p:nvSpPr>
          <p:spPr>
            <a:xfrm>
              <a:off x="702929" y="5640460"/>
              <a:ext cx="2516521" cy="265311"/>
            </a:xfrm>
            <a:prstGeom prst="round2DiagRect">
              <a:avLst/>
            </a:prstGeom>
            <a:gradFill flip="none" rotWithShape="1">
              <a:gsLst>
                <a:gs pos="50000">
                  <a:srgbClr val="2050A4"/>
                </a:gs>
                <a:gs pos="50000">
                  <a:srgbClr val="1D4793"/>
                </a:gs>
              </a:gsLst>
              <a:lin ang="2700000" scaled="1"/>
              <a:tileRect/>
            </a:gradFill>
            <a:ln w="6350">
              <a:solidFill>
                <a:srgbClr val="1238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건설폐기물 처리</a:t>
              </a:r>
            </a:p>
          </p:txBody>
        </p:sp>
        <p:sp>
          <p:nvSpPr>
            <p:cNvPr id="55" name="대각선 방향의 모서리가 둥근 사각형 54"/>
            <p:cNvSpPr/>
            <p:nvPr/>
          </p:nvSpPr>
          <p:spPr>
            <a:xfrm>
              <a:off x="3357229" y="5640460"/>
              <a:ext cx="2516521" cy="265311"/>
            </a:xfrm>
            <a:prstGeom prst="round2DiagRect">
              <a:avLst/>
            </a:prstGeom>
            <a:gradFill flip="none" rotWithShape="1">
              <a:gsLst>
                <a:gs pos="50000">
                  <a:srgbClr val="2050A4"/>
                </a:gs>
                <a:gs pos="50000">
                  <a:srgbClr val="1D4793"/>
                </a:gs>
              </a:gsLst>
              <a:lin ang="2700000" scaled="1"/>
              <a:tileRect/>
            </a:gradFill>
            <a:ln w="6350">
              <a:solidFill>
                <a:srgbClr val="1238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토목공사</a:t>
              </a:r>
            </a:p>
          </p:txBody>
        </p:sp>
        <p:sp>
          <p:nvSpPr>
            <p:cNvPr id="56" name="대각선 방향의 모서리가 둥근 사각형 55"/>
            <p:cNvSpPr/>
            <p:nvPr/>
          </p:nvSpPr>
          <p:spPr>
            <a:xfrm>
              <a:off x="6011529" y="5640460"/>
              <a:ext cx="2516521" cy="265311"/>
            </a:xfrm>
            <a:prstGeom prst="round2DiagRect">
              <a:avLst/>
            </a:prstGeom>
            <a:gradFill flip="none" rotWithShape="1">
              <a:gsLst>
                <a:gs pos="50000">
                  <a:srgbClr val="2050A4"/>
                </a:gs>
                <a:gs pos="50000">
                  <a:srgbClr val="1D4793"/>
                </a:gs>
              </a:gsLst>
              <a:lin ang="2700000" scaled="1"/>
              <a:tileRect/>
            </a:gradFill>
            <a:ln w="6350">
              <a:solidFill>
                <a:srgbClr val="1238A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1200" b="1" kern="10" spc="-70" dirty="0" err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리모델링</a:t>
              </a:r>
              <a:r>
                <a:rPr kumimoji="1" lang="ko-KR" altLang="en-US" sz="1200" b="1" kern="10" spc="-7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철거</a:t>
              </a:r>
            </a:p>
          </p:txBody>
        </p:sp>
      </p:grpSp>
      <p:cxnSp>
        <p:nvCxnSpPr>
          <p:cNvPr id="58" name="직선 연결선 57"/>
          <p:cNvCxnSpPr/>
          <p:nvPr/>
        </p:nvCxnSpPr>
        <p:spPr>
          <a:xfrm flipH="1">
            <a:off x="3112292" y="5084019"/>
            <a:ext cx="178593" cy="0"/>
          </a:xfrm>
          <a:prstGeom prst="line">
            <a:avLst/>
          </a:prstGeom>
          <a:noFill/>
          <a:ln w="28575">
            <a:solidFill>
              <a:srgbClr val="EFB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직선 연결선 58"/>
          <p:cNvCxnSpPr/>
          <p:nvPr/>
        </p:nvCxnSpPr>
        <p:spPr>
          <a:xfrm flipH="1">
            <a:off x="4264129" y="5084019"/>
            <a:ext cx="178593" cy="0"/>
          </a:xfrm>
          <a:prstGeom prst="line">
            <a:avLst/>
          </a:prstGeom>
          <a:noFill/>
          <a:ln w="28575">
            <a:solidFill>
              <a:srgbClr val="EFB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53" y="6200441"/>
            <a:ext cx="1947788" cy="132348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79" y="8000666"/>
            <a:ext cx="1946009" cy="132348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140" b="32888"/>
          <a:stretch/>
        </p:blipFill>
        <p:spPr>
          <a:xfrm>
            <a:off x="4852898" y="8000666"/>
            <a:ext cx="1952498" cy="13234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5" y="8003258"/>
            <a:ext cx="1952495" cy="13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8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</TotalTime>
  <Words>1851</Words>
  <Application>Microsoft Office PowerPoint</Application>
  <PresentationFormat>사용자 지정</PresentationFormat>
  <Paragraphs>588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KoPub바탕체 Bold</vt:lpstr>
      <vt:lpstr>Wingdings</vt:lpstr>
      <vt:lpstr>Calibri Light</vt:lpstr>
      <vt:lpstr>KoPub바탕체 Light</vt:lpstr>
      <vt:lpstr>Corbel</vt:lpstr>
      <vt:lpstr>Calibri</vt:lpstr>
      <vt:lpstr>KoPub바탕체 Medium</vt:lpstr>
      <vt:lpstr>맑은 고딕</vt:lpstr>
      <vt:lpstr>KoPub돋움체 Bold</vt:lpstr>
      <vt:lpstr>KoPub돋움체 Light</vt:lpstr>
      <vt:lpstr>바탕</vt:lpstr>
      <vt:lpstr>KoPub돋움체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HanLim Ku</cp:lastModifiedBy>
  <cp:revision>337</cp:revision>
  <dcterms:created xsi:type="dcterms:W3CDTF">2019-08-21T09:29:28Z</dcterms:created>
  <dcterms:modified xsi:type="dcterms:W3CDTF">2020-04-09T03:59:39Z</dcterms:modified>
</cp:coreProperties>
</file>